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9"/>
  </p:notesMasterIdLst>
  <p:sldIdLst>
    <p:sldId id="256" r:id="rId2"/>
    <p:sldId id="260" r:id="rId3"/>
    <p:sldId id="264" r:id="rId4"/>
    <p:sldId id="265" r:id="rId5"/>
    <p:sldId id="266" r:id="rId6"/>
    <p:sldId id="267" r:id="rId7"/>
    <p:sldId id="293" r:id="rId8"/>
  </p:sldIdLst>
  <p:sldSz cx="16192500" cy="8991600"/>
  <p:notesSz cx="6858000" cy="9144000"/>
  <p:embeddedFontLst>
    <p:embeddedFont>
      <p:font typeface="Montserrat" pitchFamily="2" charset="0"/>
      <p:regular r:id="rId10"/>
      <p:bold r:id="rId11"/>
      <p:italic r:id="rId12"/>
      <p:boldItalic r:id="rId13"/>
    </p:embeddedFont>
    <p:embeddedFont>
      <p:font typeface="Montserrat 1" panose="020B0604020202020204" charset="0"/>
      <p:regular r:id="rId14"/>
    </p:embeddedFont>
    <p:embeddedFont>
      <p:font typeface="Montserrat 2 Medium" panose="020B0604020202020204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B9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3774" autoAdjust="0"/>
  </p:normalViewPr>
  <p:slideViewPr>
    <p:cSldViewPr>
      <p:cViewPr varScale="1">
        <p:scale>
          <a:sx n="61" d="100"/>
          <a:sy n="61" d="100"/>
        </p:scale>
        <p:origin x="725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7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17.09.2024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‹nº›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62188" y="512763"/>
            <a:ext cx="461962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62188" y="512763"/>
            <a:ext cx="461962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40636588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62188" y="512763"/>
            <a:ext cx="461962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22966689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62188" y="512763"/>
            <a:ext cx="461962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5594420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62188" y="512763"/>
            <a:ext cx="461962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32035234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62188" y="512763"/>
            <a:ext cx="461962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11072875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358;p7:notes">
            <a:extLst>
              <a:ext uri="{FF2B5EF4-FFF2-40B4-BE49-F238E27FC236}">
                <a16:creationId xmlns:a16="http://schemas.microsoft.com/office/drawing/2014/main" id="{2074C305-1B0B-BAB5-D5B8-8019BC12C148}"/>
              </a:ext>
            </a:extLst>
          </p:cNvPr>
          <p:cNvSpPr>
            <a:spLocks noGrp="1" noChangeArrowheads="1"/>
          </p:cNvSpPr>
          <p:nvPr>
            <p:ph type="hdr" sz="quarter" idx="2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t-BR" altLang="pt-BR" sz="120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6387" name="Google Shape;359;p7:notes">
            <a:extLst>
              <a:ext uri="{FF2B5EF4-FFF2-40B4-BE49-F238E27FC236}">
                <a16:creationId xmlns:a16="http://schemas.microsoft.com/office/drawing/2014/main" id="{4C9D52AB-638D-C159-57E0-34462349CD10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altLang="pt-BR" sz="1200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1.7.2013</a:t>
            </a:r>
            <a:endParaRPr lang="pt-BR" altLang="pt-BR" sz="120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6388" name="Google Shape;360;p7:notes">
            <a:extLst>
              <a:ext uri="{FF2B5EF4-FFF2-40B4-BE49-F238E27FC236}">
                <a16:creationId xmlns:a16="http://schemas.microsoft.com/office/drawing/2014/main" id="{493908F9-CE5C-AB2F-0106-6C02A7214B33}"/>
              </a:ext>
            </a:extLst>
          </p:cNvPr>
          <p:cNvSpPr>
            <a:spLocks noGrp="1" noRot="1" noChangeAspect="1" noTextEdit="1"/>
          </p:cNvSpPr>
          <p:nvPr>
            <p:ph type="sldImg" idx="3"/>
          </p:nvPr>
        </p:nvSpPr>
        <p:spPr>
          <a:xfrm>
            <a:off x="2262188" y="512763"/>
            <a:ext cx="4619625" cy="2566987"/>
          </a:xfrm>
          <a:noFill/>
        </p:spPr>
      </p:sp>
      <p:sp>
        <p:nvSpPr>
          <p:cNvPr id="16389" name="Google Shape;361;p7:notes">
            <a:extLst>
              <a:ext uri="{FF2B5EF4-FFF2-40B4-BE49-F238E27FC236}">
                <a16:creationId xmlns:a16="http://schemas.microsoft.com/office/drawing/2014/main" id="{30991B70-7FDB-BDAB-CD39-031271FA582D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SzPts val="1400"/>
            </a:pPr>
            <a:endParaRPr lang="pt-BR" altLang="pt-BR" sz="120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6390" name="Google Shape;362;p7:notes">
            <a:extLst>
              <a:ext uri="{FF2B5EF4-FFF2-40B4-BE49-F238E27FC236}">
                <a16:creationId xmlns:a16="http://schemas.microsoft.com/office/drawing/2014/main" id="{3C2DDF4E-4D53-E9C2-9AFC-8EA73580C0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t-BR" altLang="pt-BR" sz="120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6391" name="Google Shape;363;p7:notes">
            <a:extLst>
              <a:ext uri="{FF2B5EF4-FFF2-40B4-BE49-F238E27FC236}">
                <a16:creationId xmlns:a16="http://schemas.microsoft.com/office/drawing/2014/main" id="{6D882E97-0151-BF26-C52B-74C879D09E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altLang="pt-BR" sz="1200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‹#›</a:t>
            </a:r>
            <a:endParaRPr lang="pt-BR" altLang="pt-B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.jpeg"/><Relationship Id="rId18" Type="http://schemas.openxmlformats.org/officeDocument/2006/relationships/image" Target="../media/image21.png"/><Relationship Id="rId26" Type="http://schemas.openxmlformats.org/officeDocument/2006/relationships/image" Target="../media/image29.png"/><Relationship Id="rId3" Type="http://schemas.openxmlformats.org/officeDocument/2006/relationships/image" Target="../media/image2.png"/><Relationship Id="rId21" Type="http://schemas.openxmlformats.org/officeDocument/2006/relationships/image" Target="../media/image24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17" Type="http://schemas.openxmlformats.org/officeDocument/2006/relationships/image" Target="../media/image20.png"/><Relationship Id="rId25" Type="http://schemas.openxmlformats.org/officeDocument/2006/relationships/image" Target="../media/image28.jpeg"/><Relationship Id="rId33" Type="http://schemas.openxmlformats.org/officeDocument/2006/relationships/image" Target="../media/image36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29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11" Type="http://schemas.openxmlformats.org/officeDocument/2006/relationships/image" Target="../media/image14.png"/><Relationship Id="rId24" Type="http://schemas.openxmlformats.org/officeDocument/2006/relationships/image" Target="../media/image27.png"/><Relationship Id="rId32" Type="http://schemas.openxmlformats.org/officeDocument/2006/relationships/image" Target="../media/image35.png"/><Relationship Id="rId5" Type="http://schemas.openxmlformats.org/officeDocument/2006/relationships/image" Target="../media/image8.jpeg"/><Relationship Id="rId15" Type="http://schemas.openxmlformats.org/officeDocument/2006/relationships/image" Target="../media/image18.jpeg"/><Relationship Id="rId23" Type="http://schemas.openxmlformats.org/officeDocument/2006/relationships/image" Target="../media/image26.jpeg"/><Relationship Id="rId28" Type="http://schemas.openxmlformats.org/officeDocument/2006/relationships/image" Target="../media/image31.png"/><Relationship Id="rId10" Type="http://schemas.openxmlformats.org/officeDocument/2006/relationships/image" Target="../media/image13.jpeg"/><Relationship Id="rId19" Type="http://schemas.openxmlformats.org/officeDocument/2006/relationships/image" Target="../media/image22.png"/><Relationship Id="rId31" Type="http://schemas.openxmlformats.org/officeDocument/2006/relationships/image" Target="../media/image34.png"/><Relationship Id="rId4" Type="http://schemas.openxmlformats.org/officeDocument/2006/relationships/image" Target="../media/image7.jpeg"/><Relationship Id="rId9" Type="http://schemas.openxmlformats.org/officeDocument/2006/relationships/image" Target="../media/image12.jpeg"/><Relationship Id="rId14" Type="http://schemas.openxmlformats.org/officeDocument/2006/relationships/image" Target="../media/image17.jpeg"/><Relationship Id="rId22" Type="http://schemas.openxmlformats.org/officeDocument/2006/relationships/image" Target="../media/image25.jpeg"/><Relationship Id="rId27" Type="http://schemas.openxmlformats.org/officeDocument/2006/relationships/image" Target="../media/image30.jpeg"/><Relationship Id="rId30" Type="http://schemas.openxmlformats.org/officeDocument/2006/relationships/image" Target="../media/image33.png"/><Relationship Id="rId8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13" Type="http://schemas.openxmlformats.org/officeDocument/2006/relationships/image" Target="../media/image42.png"/><Relationship Id="rId18" Type="http://schemas.openxmlformats.org/officeDocument/2006/relationships/image" Target="../media/image46.jpeg"/><Relationship Id="rId26" Type="http://schemas.openxmlformats.org/officeDocument/2006/relationships/image" Target="../media/image54.jpeg"/><Relationship Id="rId3" Type="http://schemas.openxmlformats.org/officeDocument/2006/relationships/image" Target="../media/image2.png"/><Relationship Id="rId21" Type="http://schemas.openxmlformats.org/officeDocument/2006/relationships/image" Target="../media/image49.jpeg"/><Relationship Id="rId7" Type="http://schemas.openxmlformats.org/officeDocument/2006/relationships/image" Target="../media/image23.png"/><Relationship Id="rId12" Type="http://schemas.openxmlformats.org/officeDocument/2006/relationships/image" Target="../media/image41.jpeg"/><Relationship Id="rId17" Type="http://schemas.openxmlformats.org/officeDocument/2006/relationships/image" Target="../media/image29.png"/><Relationship Id="rId25" Type="http://schemas.openxmlformats.org/officeDocument/2006/relationships/image" Target="../media/image53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45.jpeg"/><Relationship Id="rId20" Type="http://schemas.openxmlformats.org/officeDocument/2006/relationships/image" Target="../media/image48.png"/><Relationship Id="rId29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11" Type="http://schemas.openxmlformats.org/officeDocument/2006/relationships/image" Target="../media/image40.png"/><Relationship Id="rId24" Type="http://schemas.openxmlformats.org/officeDocument/2006/relationships/image" Target="../media/image52.png"/><Relationship Id="rId32" Type="http://schemas.openxmlformats.org/officeDocument/2006/relationships/image" Target="../media/image60.png"/><Relationship Id="rId5" Type="http://schemas.openxmlformats.org/officeDocument/2006/relationships/image" Target="../media/image20.png"/><Relationship Id="rId15" Type="http://schemas.openxmlformats.org/officeDocument/2006/relationships/image" Target="../media/image44.png"/><Relationship Id="rId23" Type="http://schemas.openxmlformats.org/officeDocument/2006/relationships/image" Target="../media/image51.png"/><Relationship Id="rId28" Type="http://schemas.openxmlformats.org/officeDocument/2006/relationships/image" Target="../media/image56.png"/><Relationship Id="rId10" Type="http://schemas.openxmlformats.org/officeDocument/2006/relationships/image" Target="../media/image27.png"/><Relationship Id="rId19" Type="http://schemas.openxmlformats.org/officeDocument/2006/relationships/image" Target="../media/image47.png"/><Relationship Id="rId31" Type="http://schemas.openxmlformats.org/officeDocument/2006/relationships/image" Target="../media/image59.png"/><Relationship Id="rId4" Type="http://schemas.openxmlformats.org/officeDocument/2006/relationships/image" Target="../media/image37.jpeg"/><Relationship Id="rId9" Type="http://schemas.openxmlformats.org/officeDocument/2006/relationships/image" Target="../media/image21.png"/><Relationship Id="rId14" Type="http://schemas.openxmlformats.org/officeDocument/2006/relationships/image" Target="../media/image43.jpeg"/><Relationship Id="rId22" Type="http://schemas.openxmlformats.org/officeDocument/2006/relationships/image" Target="../media/image50.jpeg"/><Relationship Id="rId27" Type="http://schemas.openxmlformats.org/officeDocument/2006/relationships/image" Target="../media/image55.jpeg"/><Relationship Id="rId30" Type="http://schemas.openxmlformats.org/officeDocument/2006/relationships/image" Target="../media/image5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70.png"/><Relationship Id="rId18" Type="http://schemas.openxmlformats.org/officeDocument/2006/relationships/image" Target="../media/image75.svg"/><Relationship Id="rId3" Type="http://schemas.openxmlformats.org/officeDocument/2006/relationships/image" Target="../media/image2.png"/><Relationship Id="rId7" Type="http://schemas.openxmlformats.org/officeDocument/2006/relationships/image" Target="../media/image64.jpeg"/><Relationship Id="rId12" Type="http://schemas.openxmlformats.org/officeDocument/2006/relationships/image" Target="../media/image69.png"/><Relationship Id="rId17" Type="http://schemas.openxmlformats.org/officeDocument/2006/relationships/image" Target="../media/image74.sv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62.png"/><Relationship Id="rId15" Type="http://schemas.openxmlformats.org/officeDocument/2006/relationships/image" Target="../media/image72.png"/><Relationship Id="rId10" Type="http://schemas.openxmlformats.org/officeDocument/2006/relationships/image" Target="../media/image67.png"/><Relationship Id="rId4" Type="http://schemas.openxmlformats.org/officeDocument/2006/relationships/image" Target="../media/image61.png"/><Relationship Id="rId9" Type="http://schemas.openxmlformats.org/officeDocument/2006/relationships/image" Target="../media/image66.svg"/><Relationship Id="rId14" Type="http://schemas.openxmlformats.org/officeDocument/2006/relationships/image" Target="../media/image71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image" Target="../media/image85.png"/><Relationship Id="rId3" Type="http://schemas.openxmlformats.org/officeDocument/2006/relationships/image" Target="../media/image2.png"/><Relationship Id="rId7" Type="http://schemas.openxmlformats.org/officeDocument/2006/relationships/image" Target="../media/image79.png"/><Relationship Id="rId12" Type="http://schemas.openxmlformats.org/officeDocument/2006/relationships/image" Target="../media/image84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8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png"/><Relationship Id="rId11" Type="http://schemas.openxmlformats.org/officeDocument/2006/relationships/image" Target="../media/image83.png"/><Relationship Id="rId5" Type="http://schemas.openxmlformats.org/officeDocument/2006/relationships/image" Target="../media/image77.png"/><Relationship Id="rId15" Type="http://schemas.openxmlformats.org/officeDocument/2006/relationships/image" Target="../media/image87.png"/><Relationship Id="rId10" Type="http://schemas.openxmlformats.org/officeDocument/2006/relationships/image" Target="../media/image82.png"/><Relationship Id="rId4" Type="http://schemas.openxmlformats.org/officeDocument/2006/relationships/image" Target="../media/image76.png"/><Relationship Id="rId9" Type="http://schemas.openxmlformats.org/officeDocument/2006/relationships/image" Target="../media/image81.png"/><Relationship Id="rId14" Type="http://schemas.openxmlformats.org/officeDocument/2006/relationships/image" Target="../media/image8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9625" y="-67300"/>
            <a:ext cx="16455450" cy="9256199"/>
          </a:xfrm>
          <a:custGeom>
            <a:avLst/>
            <a:gdLst/>
            <a:ahLst/>
            <a:cxnLst/>
            <a:rect l="l" t="t" r="r" b="b"/>
            <a:pathLst>
              <a:path w="16455450" h="9256199">
                <a:moveTo>
                  <a:pt x="0" y="0"/>
                </a:moveTo>
                <a:lnTo>
                  <a:pt x="16455450" y="0"/>
                </a:lnTo>
                <a:lnTo>
                  <a:pt x="16455450" y="9256199"/>
                </a:lnTo>
                <a:lnTo>
                  <a:pt x="0" y="925619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152400"/>
            <a:ext cx="16200438" cy="8926771"/>
          </a:xfrm>
          <a:custGeom>
            <a:avLst/>
            <a:gdLst/>
            <a:ahLst/>
            <a:cxnLst/>
            <a:rect l="l" t="t" r="r" b="b"/>
            <a:pathLst>
              <a:path w="16200438" h="8999539">
                <a:moveTo>
                  <a:pt x="0" y="0"/>
                </a:moveTo>
                <a:lnTo>
                  <a:pt x="16200438" y="0"/>
                </a:lnTo>
                <a:lnTo>
                  <a:pt x="16200438" y="8999539"/>
                </a:lnTo>
                <a:lnTo>
                  <a:pt x="0" y="899953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1257"/>
            </a:stretch>
          </a:blipFill>
        </p:spPr>
        <p:txBody>
          <a:bodyPr/>
          <a:lstStyle/>
          <a:p>
            <a:endParaRPr lang="pt-BR" sz="1200" dirty="0"/>
          </a:p>
        </p:txBody>
      </p:sp>
      <p:grpSp>
        <p:nvGrpSpPr>
          <p:cNvPr id="127" name="Group 3">
            <a:extLst>
              <a:ext uri="{FF2B5EF4-FFF2-40B4-BE49-F238E27FC236}">
                <a16:creationId xmlns:a16="http://schemas.microsoft.com/office/drawing/2014/main" id="{F160A09A-939A-12E6-00F6-2C311FBFD650}"/>
              </a:ext>
            </a:extLst>
          </p:cNvPr>
          <p:cNvGrpSpPr/>
          <p:nvPr/>
        </p:nvGrpSpPr>
        <p:grpSpPr>
          <a:xfrm>
            <a:off x="3519928" y="4291373"/>
            <a:ext cx="739077" cy="721242"/>
            <a:chOff x="0" y="0"/>
            <a:chExt cx="812800" cy="812800"/>
          </a:xfrm>
        </p:grpSpPr>
        <p:sp>
          <p:nvSpPr>
            <p:cNvPr id="128" name="Freeform 4">
              <a:extLst>
                <a:ext uri="{FF2B5EF4-FFF2-40B4-BE49-F238E27FC236}">
                  <a16:creationId xmlns:a16="http://schemas.microsoft.com/office/drawing/2014/main" id="{E7BE9484-A254-8B1A-C3D9-98DCAAE5578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 t="-24074" b="-24074"/>
              </a:stretch>
            </a:blipFill>
          </p:spPr>
          <p:txBody>
            <a:bodyPr/>
            <a:lstStyle/>
            <a:p>
              <a:endParaRPr lang="pt-BR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9" name="Group 5">
            <a:extLst>
              <a:ext uri="{FF2B5EF4-FFF2-40B4-BE49-F238E27FC236}">
                <a16:creationId xmlns:a16="http://schemas.microsoft.com/office/drawing/2014/main" id="{83C4E119-0722-9574-67C9-34DCB6D7B26E}"/>
              </a:ext>
            </a:extLst>
          </p:cNvPr>
          <p:cNvGrpSpPr/>
          <p:nvPr/>
        </p:nvGrpSpPr>
        <p:grpSpPr>
          <a:xfrm>
            <a:off x="3496580" y="5169476"/>
            <a:ext cx="739077" cy="721242"/>
            <a:chOff x="0" y="0"/>
            <a:chExt cx="812800" cy="812800"/>
          </a:xfrm>
        </p:grpSpPr>
        <p:sp>
          <p:nvSpPr>
            <p:cNvPr id="130" name="Freeform 6">
              <a:extLst>
                <a:ext uri="{FF2B5EF4-FFF2-40B4-BE49-F238E27FC236}">
                  <a16:creationId xmlns:a16="http://schemas.microsoft.com/office/drawing/2014/main" id="{CF522759-9744-14BD-BC78-478CEAF512B9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 l="-25029" r="-25029"/>
              </a:stretch>
            </a:blipFill>
          </p:spPr>
          <p:txBody>
            <a:bodyPr/>
            <a:lstStyle/>
            <a:p>
              <a:endParaRPr lang="pt-BR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1" name="Group 7">
            <a:extLst>
              <a:ext uri="{FF2B5EF4-FFF2-40B4-BE49-F238E27FC236}">
                <a16:creationId xmlns:a16="http://schemas.microsoft.com/office/drawing/2014/main" id="{D303E2A8-0F53-27B1-72A0-BD0A726CFB17}"/>
              </a:ext>
            </a:extLst>
          </p:cNvPr>
          <p:cNvGrpSpPr/>
          <p:nvPr/>
        </p:nvGrpSpPr>
        <p:grpSpPr>
          <a:xfrm>
            <a:off x="3519928" y="6048497"/>
            <a:ext cx="739077" cy="721242"/>
            <a:chOff x="0" y="0"/>
            <a:chExt cx="812800" cy="812800"/>
          </a:xfrm>
        </p:grpSpPr>
        <p:sp>
          <p:nvSpPr>
            <p:cNvPr id="132" name="Freeform 8">
              <a:extLst>
                <a:ext uri="{FF2B5EF4-FFF2-40B4-BE49-F238E27FC236}">
                  <a16:creationId xmlns:a16="http://schemas.microsoft.com/office/drawing/2014/main" id="{5BE264F7-11F5-96B3-7E25-9E3D87F2EE2C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pt-BR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3" name="TextBox 9">
            <a:extLst>
              <a:ext uri="{FF2B5EF4-FFF2-40B4-BE49-F238E27FC236}">
                <a16:creationId xmlns:a16="http://schemas.microsoft.com/office/drawing/2014/main" id="{847E9B28-00AA-07A1-C882-8495F4FE0993}"/>
              </a:ext>
            </a:extLst>
          </p:cNvPr>
          <p:cNvSpPr txBox="1"/>
          <p:nvPr/>
        </p:nvSpPr>
        <p:spPr>
          <a:xfrm>
            <a:off x="1924050" y="670369"/>
            <a:ext cx="6477000" cy="641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529"/>
              </a:lnSpc>
            </a:pPr>
            <a:r>
              <a:rPr lang="en-US" sz="2800" b="1" dirty="0">
                <a:solidFill>
                  <a:srgbClr val="0E21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DIRETORIA</a:t>
            </a:r>
            <a:r>
              <a:rPr lang="en-US" sz="2400" b="1" dirty="0">
                <a:solidFill>
                  <a:srgbClr val="0E21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EXECUTIVA 2024/2025 (eleitos):</a:t>
            </a:r>
          </a:p>
        </p:txBody>
      </p:sp>
      <p:sp>
        <p:nvSpPr>
          <p:cNvPr id="134" name="TextBox 10">
            <a:extLst>
              <a:ext uri="{FF2B5EF4-FFF2-40B4-BE49-F238E27FC236}">
                <a16:creationId xmlns:a16="http://schemas.microsoft.com/office/drawing/2014/main" id="{131F5871-6713-0A6B-8F59-E86EAC12341A}"/>
              </a:ext>
            </a:extLst>
          </p:cNvPr>
          <p:cNvSpPr txBox="1"/>
          <p:nvPr/>
        </p:nvSpPr>
        <p:spPr>
          <a:xfrm>
            <a:off x="4581556" y="3539891"/>
            <a:ext cx="2091338" cy="5001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265"/>
              </a:lnSpc>
            </a:pPr>
            <a:r>
              <a:rPr lang="en-US" sz="1200" dirty="0">
                <a:solidFill>
                  <a:srgbClr val="203C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CARLOS EVANGELISTA</a:t>
            </a:r>
          </a:p>
          <a:p>
            <a:pPr>
              <a:lnSpc>
                <a:spcPts val="1175"/>
              </a:lnSpc>
            </a:pPr>
            <a:r>
              <a:rPr lang="en-US" sz="1200" dirty="0">
                <a:solidFill>
                  <a:srgbClr val="203C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(GM)</a:t>
            </a:r>
          </a:p>
          <a:p>
            <a:pPr>
              <a:lnSpc>
                <a:spcPts val="1354"/>
              </a:lnSpc>
            </a:pPr>
            <a:r>
              <a:rPr lang="en-US" sz="1200" dirty="0">
                <a:solidFill>
                  <a:srgbClr val="E39F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Presidente</a:t>
            </a:r>
          </a:p>
        </p:txBody>
      </p:sp>
      <p:sp>
        <p:nvSpPr>
          <p:cNvPr id="135" name="TextBox 11">
            <a:extLst>
              <a:ext uri="{FF2B5EF4-FFF2-40B4-BE49-F238E27FC236}">
                <a16:creationId xmlns:a16="http://schemas.microsoft.com/office/drawing/2014/main" id="{08F6B1A6-54FD-1651-1E42-67ADFF5524FF}"/>
              </a:ext>
            </a:extLst>
          </p:cNvPr>
          <p:cNvSpPr txBox="1"/>
          <p:nvPr/>
        </p:nvSpPr>
        <p:spPr>
          <a:xfrm>
            <a:off x="4547725" y="4490191"/>
            <a:ext cx="1871682" cy="5001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265"/>
              </a:lnSpc>
            </a:pPr>
            <a:r>
              <a:rPr lang="en-US" sz="1200" dirty="0">
                <a:solidFill>
                  <a:srgbClr val="203C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CARLOS FELIPE</a:t>
            </a:r>
          </a:p>
          <a:p>
            <a:pPr>
              <a:lnSpc>
                <a:spcPts val="1175"/>
              </a:lnSpc>
            </a:pPr>
            <a:r>
              <a:rPr lang="en-US" sz="1200" dirty="0">
                <a:solidFill>
                  <a:srgbClr val="203C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(AEVO SOLAR)</a:t>
            </a:r>
          </a:p>
          <a:p>
            <a:pPr>
              <a:lnSpc>
                <a:spcPts val="1354"/>
              </a:lnSpc>
            </a:pPr>
            <a:r>
              <a:rPr lang="en-US" sz="1200" dirty="0">
                <a:solidFill>
                  <a:srgbClr val="E39F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Vice-Presidente</a:t>
            </a:r>
          </a:p>
        </p:txBody>
      </p:sp>
      <p:sp>
        <p:nvSpPr>
          <p:cNvPr id="136" name="TextBox 12">
            <a:extLst>
              <a:ext uri="{FF2B5EF4-FFF2-40B4-BE49-F238E27FC236}">
                <a16:creationId xmlns:a16="http://schemas.microsoft.com/office/drawing/2014/main" id="{89D3D525-904C-EBE4-9FC8-275BD7D57442}"/>
              </a:ext>
            </a:extLst>
          </p:cNvPr>
          <p:cNvSpPr txBox="1"/>
          <p:nvPr/>
        </p:nvSpPr>
        <p:spPr>
          <a:xfrm>
            <a:off x="4547725" y="5329288"/>
            <a:ext cx="1871682" cy="5001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265"/>
              </a:lnSpc>
            </a:pPr>
            <a:r>
              <a:rPr lang="en-US" sz="1200" dirty="0">
                <a:solidFill>
                  <a:srgbClr val="203C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ZILDA COSTA</a:t>
            </a:r>
          </a:p>
          <a:p>
            <a:pPr>
              <a:lnSpc>
                <a:spcPts val="1175"/>
              </a:lnSpc>
            </a:pPr>
            <a:r>
              <a:rPr lang="en-US" sz="1200" dirty="0">
                <a:solidFill>
                  <a:srgbClr val="203C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(UCB - UNICOBA)</a:t>
            </a:r>
          </a:p>
          <a:p>
            <a:pPr>
              <a:lnSpc>
                <a:spcPts val="1354"/>
              </a:lnSpc>
            </a:pPr>
            <a:r>
              <a:rPr lang="en-US" sz="1200" dirty="0">
                <a:solidFill>
                  <a:srgbClr val="E39F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Vice-Presidente</a:t>
            </a:r>
          </a:p>
        </p:txBody>
      </p:sp>
      <p:sp>
        <p:nvSpPr>
          <p:cNvPr id="137" name="TextBox 13">
            <a:extLst>
              <a:ext uri="{FF2B5EF4-FFF2-40B4-BE49-F238E27FC236}">
                <a16:creationId xmlns:a16="http://schemas.microsoft.com/office/drawing/2014/main" id="{2D8AF7C7-2BE4-9556-3563-E84DB6720838}"/>
              </a:ext>
            </a:extLst>
          </p:cNvPr>
          <p:cNvSpPr txBox="1"/>
          <p:nvPr/>
        </p:nvSpPr>
        <p:spPr>
          <a:xfrm>
            <a:off x="4537781" y="6170417"/>
            <a:ext cx="1871682" cy="5001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265"/>
              </a:lnSpc>
            </a:pPr>
            <a:r>
              <a:rPr lang="en-US" sz="1200" dirty="0">
                <a:solidFill>
                  <a:srgbClr val="203C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ROGÉRIO DUARTE</a:t>
            </a:r>
          </a:p>
          <a:p>
            <a:pPr>
              <a:lnSpc>
                <a:spcPts val="1175"/>
              </a:lnSpc>
            </a:pPr>
            <a:r>
              <a:rPr lang="en-US" sz="1200" dirty="0">
                <a:solidFill>
                  <a:srgbClr val="203C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(MOE)</a:t>
            </a:r>
          </a:p>
          <a:p>
            <a:pPr>
              <a:lnSpc>
                <a:spcPts val="1354"/>
              </a:lnSpc>
            </a:pPr>
            <a:r>
              <a:rPr lang="en-US" sz="1200" dirty="0">
                <a:solidFill>
                  <a:srgbClr val="E39F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Diretor Financeiro </a:t>
            </a:r>
          </a:p>
        </p:txBody>
      </p:sp>
      <p:grpSp>
        <p:nvGrpSpPr>
          <p:cNvPr id="138" name="Group 14">
            <a:extLst>
              <a:ext uri="{FF2B5EF4-FFF2-40B4-BE49-F238E27FC236}">
                <a16:creationId xmlns:a16="http://schemas.microsoft.com/office/drawing/2014/main" id="{3865D555-9562-0E45-9121-5F6F04A2DC65}"/>
              </a:ext>
            </a:extLst>
          </p:cNvPr>
          <p:cNvGrpSpPr/>
          <p:nvPr/>
        </p:nvGrpSpPr>
        <p:grpSpPr>
          <a:xfrm>
            <a:off x="3553759" y="3412352"/>
            <a:ext cx="739077" cy="721242"/>
            <a:chOff x="0" y="0"/>
            <a:chExt cx="812800" cy="812800"/>
          </a:xfrm>
        </p:grpSpPr>
        <p:sp>
          <p:nvSpPr>
            <p:cNvPr id="139" name="Freeform 15">
              <a:extLst>
                <a:ext uri="{FF2B5EF4-FFF2-40B4-BE49-F238E27FC236}">
                  <a16:creationId xmlns:a16="http://schemas.microsoft.com/office/drawing/2014/main" id="{028DB4F1-45CA-1E44-DDC8-E9B53AB4E8EA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7"/>
              <a:stretch>
                <a:fillRect l="-10914" t="-11902" r="-9907" b="-69331"/>
              </a:stretch>
            </a:blipFill>
          </p:spPr>
          <p:txBody>
            <a:bodyPr/>
            <a:lstStyle/>
            <a:p>
              <a:endParaRPr lang="pt-BR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0" name="Group 16">
            <a:extLst>
              <a:ext uri="{FF2B5EF4-FFF2-40B4-BE49-F238E27FC236}">
                <a16:creationId xmlns:a16="http://schemas.microsoft.com/office/drawing/2014/main" id="{B0B5D1DC-8545-F236-CCB7-0266E3688579}"/>
              </a:ext>
            </a:extLst>
          </p:cNvPr>
          <p:cNvGrpSpPr/>
          <p:nvPr/>
        </p:nvGrpSpPr>
        <p:grpSpPr>
          <a:xfrm>
            <a:off x="7813516" y="3497099"/>
            <a:ext cx="3536367" cy="325045"/>
            <a:chOff x="0" y="0"/>
            <a:chExt cx="6111200" cy="575600"/>
          </a:xfrm>
        </p:grpSpPr>
        <p:sp>
          <p:nvSpPr>
            <p:cNvPr id="141" name="Freeform 17">
              <a:extLst>
                <a:ext uri="{FF2B5EF4-FFF2-40B4-BE49-F238E27FC236}">
                  <a16:creationId xmlns:a16="http://schemas.microsoft.com/office/drawing/2014/main" id="{0B2A8E5C-A6B7-36D0-82AF-8A6272FA1A9C}"/>
                </a:ext>
              </a:extLst>
            </p:cNvPr>
            <p:cNvSpPr/>
            <p:nvPr/>
          </p:nvSpPr>
          <p:spPr>
            <a:xfrm>
              <a:off x="0" y="0"/>
              <a:ext cx="6111113" cy="575564"/>
            </a:xfrm>
            <a:custGeom>
              <a:avLst/>
              <a:gdLst/>
              <a:ahLst/>
              <a:cxnLst/>
              <a:rect l="l" t="t" r="r" b="b"/>
              <a:pathLst>
                <a:path w="6111113" h="575564">
                  <a:moveTo>
                    <a:pt x="0" y="95885"/>
                  </a:moveTo>
                  <a:cubicBezTo>
                    <a:pt x="0" y="42926"/>
                    <a:pt x="42926" y="0"/>
                    <a:pt x="95885" y="0"/>
                  </a:cubicBezTo>
                  <a:lnTo>
                    <a:pt x="6015228" y="0"/>
                  </a:lnTo>
                  <a:cubicBezTo>
                    <a:pt x="6068187" y="0"/>
                    <a:pt x="6111113" y="42926"/>
                    <a:pt x="6111113" y="95885"/>
                  </a:cubicBezTo>
                  <a:lnTo>
                    <a:pt x="6111113" y="479679"/>
                  </a:lnTo>
                  <a:cubicBezTo>
                    <a:pt x="6111113" y="532638"/>
                    <a:pt x="6068187" y="575564"/>
                    <a:pt x="6015228" y="575564"/>
                  </a:cubicBezTo>
                  <a:lnTo>
                    <a:pt x="95885" y="575564"/>
                  </a:lnTo>
                  <a:cubicBezTo>
                    <a:pt x="42926" y="575564"/>
                    <a:pt x="0" y="532638"/>
                    <a:pt x="0" y="479679"/>
                  </a:cubicBezTo>
                  <a:close/>
                </a:path>
              </a:pathLst>
            </a:custGeom>
            <a:solidFill>
              <a:srgbClr val="E39F10"/>
            </a:solidFill>
          </p:spPr>
          <p:txBody>
            <a:bodyPr/>
            <a:lstStyle/>
            <a:p>
              <a:endParaRPr lang="pt-BR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2" name="TextBox 18">
            <a:extLst>
              <a:ext uri="{FF2B5EF4-FFF2-40B4-BE49-F238E27FC236}">
                <a16:creationId xmlns:a16="http://schemas.microsoft.com/office/drawing/2014/main" id="{D9EC1A98-749B-5D3B-95F7-458B5C768024}"/>
              </a:ext>
            </a:extLst>
          </p:cNvPr>
          <p:cNvSpPr txBox="1"/>
          <p:nvPr/>
        </p:nvSpPr>
        <p:spPr>
          <a:xfrm>
            <a:off x="8701403" y="3593363"/>
            <a:ext cx="1716681" cy="1538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75"/>
              </a:lnSpc>
            </a:pPr>
            <a:r>
              <a:rPr lang="en-US" sz="1200" dirty="0">
                <a:solidFill>
                  <a:srgbClr val="203C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DIRETORIA EXECUTIVA</a:t>
            </a:r>
          </a:p>
        </p:txBody>
      </p:sp>
      <p:grpSp>
        <p:nvGrpSpPr>
          <p:cNvPr id="203" name="Agrupar 202">
            <a:extLst>
              <a:ext uri="{FF2B5EF4-FFF2-40B4-BE49-F238E27FC236}">
                <a16:creationId xmlns:a16="http://schemas.microsoft.com/office/drawing/2014/main" id="{84DCEDEF-C64B-61C8-C2FB-0AC8DFDA7171}"/>
              </a:ext>
            </a:extLst>
          </p:cNvPr>
          <p:cNvGrpSpPr/>
          <p:nvPr/>
        </p:nvGrpSpPr>
        <p:grpSpPr>
          <a:xfrm>
            <a:off x="7822808" y="4339480"/>
            <a:ext cx="1736935" cy="379256"/>
            <a:chOff x="7823173" y="4312655"/>
            <a:chExt cx="1736935" cy="379256"/>
          </a:xfrm>
        </p:grpSpPr>
        <p:grpSp>
          <p:nvGrpSpPr>
            <p:cNvPr id="146" name="Group 22">
              <a:extLst>
                <a:ext uri="{FF2B5EF4-FFF2-40B4-BE49-F238E27FC236}">
                  <a16:creationId xmlns:a16="http://schemas.microsoft.com/office/drawing/2014/main" id="{587F6A26-F6AC-7C73-AFF4-2816E27207AE}"/>
                </a:ext>
              </a:extLst>
            </p:cNvPr>
            <p:cNvGrpSpPr/>
            <p:nvPr/>
          </p:nvGrpSpPr>
          <p:grpSpPr>
            <a:xfrm>
              <a:off x="7823173" y="4312655"/>
              <a:ext cx="1736935" cy="379256"/>
              <a:chOff x="0" y="0"/>
              <a:chExt cx="3001600" cy="671600"/>
            </a:xfrm>
          </p:grpSpPr>
          <p:sp>
            <p:nvSpPr>
              <p:cNvPr id="147" name="Freeform 23">
                <a:extLst>
                  <a:ext uri="{FF2B5EF4-FFF2-40B4-BE49-F238E27FC236}">
                    <a16:creationId xmlns:a16="http://schemas.microsoft.com/office/drawing/2014/main" id="{021D3EA9-9ABA-F4D7-9144-D191735A7722}"/>
                  </a:ext>
                </a:extLst>
              </p:cNvPr>
              <p:cNvSpPr/>
              <p:nvPr/>
            </p:nvSpPr>
            <p:spPr>
              <a:xfrm>
                <a:off x="0" y="0"/>
                <a:ext cx="3001518" cy="671576"/>
              </a:xfrm>
              <a:custGeom>
                <a:avLst/>
                <a:gdLst/>
                <a:ahLst/>
                <a:cxnLst/>
                <a:rect l="l" t="t" r="r" b="b"/>
                <a:pathLst>
                  <a:path w="3001518" h="671576">
                    <a:moveTo>
                      <a:pt x="0" y="111887"/>
                    </a:moveTo>
                    <a:cubicBezTo>
                      <a:pt x="0" y="50165"/>
                      <a:pt x="50165" y="0"/>
                      <a:pt x="111887" y="0"/>
                    </a:cubicBezTo>
                    <a:lnTo>
                      <a:pt x="2889631" y="0"/>
                    </a:lnTo>
                    <a:cubicBezTo>
                      <a:pt x="2951480" y="0"/>
                      <a:pt x="3001518" y="50165"/>
                      <a:pt x="3001518" y="111887"/>
                    </a:cubicBezTo>
                    <a:lnTo>
                      <a:pt x="3001518" y="559689"/>
                    </a:lnTo>
                    <a:cubicBezTo>
                      <a:pt x="3001518" y="621538"/>
                      <a:pt x="2951353" y="671576"/>
                      <a:pt x="2889631" y="671576"/>
                    </a:cubicBezTo>
                    <a:lnTo>
                      <a:pt x="111887" y="671576"/>
                    </a:lnTo>
                    <a:cubicBezTo>
                      <a:pt x="50165" y="671576"/>
                      <a:pt x="0" y="621538"/>
                      <a:pt x="0" y="559689"/>
                    </a:cubicBezTo>
                    <a:close/>
                  </a:path>
                </a:pathLst>
              </a:custGeom>
              <a:solidFill>
                <a:srgbClr val="203C5B"/>
              </a:solidFill>
            </p:spPr>
            <p:txBody>
              <a:bodyPr/>
              <a:lstStyle/>
              <a:p>
                <a:endParaRPr lang="pt-BR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48" name="TextBox 24">
              <a:extLst>
                <a:ext uri="{FF2B5EF4-FFF2-40B4-BE49-F238E27FC236}">
                  <a16:creationId xmlns:a16="http://schemas.microsoft.com/office/drawing/2014/main" id="{02C6405F-EED9-6027-4B88-9E15120A3961}"/>
                </a:ext>
              </a:extLst>
            </p:cNvPr>
            <p:cNvSpPr txBox="1"/>
            <p:nvPr/>
          </p:nvSpPr>
          <p:spPr>
            <a:xfrm>
              <a:off x="8138180" y="4362556"/>
              <a:ext cx="1097273" cy="31399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175"/>
                </a:lnSpc>
                <a:spcAft>
                  <a:spcPts val="300"/>
                </a:spcAft>
              </a:pPr>
              <a:r>
                <a:rPr lang="en-US" sz="12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Carlos Felipe</a:t>
              </a:r>
            </a:p>
            <a:p>
              <a:pPr algn="ctr">
                <a:lnSpc>
                  <a:spcPts val="903"/>
                </a:lnSpc>
              </a:pPr>
              <a:r>
                <a:rPr lang="en-US" sz="12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(Aevo Solar)</a:t>
              </a:r>
            </a:p>
          </p:txBody>
        </p:sp>
      </p:grpSp>
      <p:grpSp>
        <p:nvGrpSpPr>
          <p:cNvPr id="200" name="Agrupar 199">
            <a:extLst>
              <a:ext uri="{FF2B5EF4-FFF2-40B4-BE49-F238E27FC236}">
                <a16:creationId xmlns:a16="http://schemas.microsoft.com/office/drawing/2014/main" id="{86C04888-5C0F-13F9-66F4-F74559307273}"/>
              </a:ext>
            </a:extLst>
          </p:cNvPr>
          <p:cNvGrpSpPr/>
          <p:nvPr/>
        </p:nvGrpSpPr>
        <p:grpSpPr>
          <a:xfrm>
            <a:off x="7822761" y="4786654"/>
            <a:ext cx="1736935" cy="379256"/>
            <a:chOff x="7830238" y="4797339"/>
            <a:chExt cx="1736935" cy="379256"/>
          </a:xfrm>
        </p:grpSpPr>
        <p:grpSp>
          <p:nvGrpSpPr>
            <p:cNvPr id="149" name="Group 25">
              <a:extLst>
                <a:ext uri="{FF2B5EF4-FFF2-40B4-BE49-F238E27FC236}">
                  <a16:creationId xmlns:a16="http://schemas.microsoft.com/office/drawing/2014/main" id="{F655ECB6-8A5A-9856-9A1F-99A0F667D16B}"/>
                </a:ext>
              </a:extLst>
            </p:cNvPr>
            <p:cNvGrpSpPr/>
            <p:nvPr/>
          </p:nvGrpSpPr>
          <p:grpSpPr>
            <a:xfrm>
              <a:off x="7830238" y="4797339"/>
              <a:ext cx="1736935" cy="379256"/>
              <a:chOff x="0" y="0"/>
              <a:chExt cx="3001600" cy="671600"/>
            </a:xfrm>
          </p:grpSpPr>
          <p:sp>
            <p:nvSpPr>
              <p:cNvPr id="150" name="Freeform 26">
                <a:extLst>
                  <a:ext uri="{FF2B5EF4-FFF2-40B4-BE49-F238E27FC236}">
                    <a16:creationId xmlns:a16="http://schemas.microsoft.com/office/drawing/2014/main" id="{1054D9E8-699B-45FD-1BE5-DDAE936322FA}"/>
                  </a:ext>
                </a:extLst>
              </p:cNvPr>
              <p:cNvSpPr/>
              <p:nvPr/>
            </p:nvSpPr>
            <p:spPr>
              <a:xfrm>
                <a:off x="0" y="0"/>
                <a:ext cx="3001518" cy="671576"/>
              </a:xfrm>
              <a:custGeom>
                <a:avLst/>
                <a:gdLst/>
                <a:ahLst/>
                <a:cxnLst/>
                <a:rect l="l" t="t" r="r" b="b"/>
                <a:pathLst>
                  <a:path w="3001518" h="671576">
                    <a:moveTo>
                      <a:pt x="0" y="111887"/>
                    </a:moveTo>
                    <a:cubicBezTo>
                      <a:pt x="0" y="50165"/>
                      <a:pt x="50165" y="0"/>
                      <a:pt x="111887" y="0"/>
                    </a:cubicBezTo>
                    <a:lnTo>
                      <a:pt x="2889631" y="0"/>
                    </a:lnTo>
                    <a:cubicBezTo>
                      <a:pt x="2951480" y="0"/>
                      <a:pt x="3001518" y="50165"/>
                      <a:pt x="3001518" y="111887"/>
                    </a:cubicBezTo>
                    <a:lnTo>
                      <a:pt x="3001518" y="559689"/>
                    </a:lnTo>
                    <a:cubicBezTo>
                      <a:pt x="3001518" y="621538"/>
                      <a:pt x="2951353" y="671576"/>
                      <a:pt x="2889631" y="671576"/>
                    </a:cubicBezTo>
                    <a:lnTo>
                      <a:pt x="111887" y="671576"/>
                    </a:lnTo>
                    <a:cubicBezTo>
                      <a:pt x="50165" y="671576"/>
                      <a:pt x="0" y="621538"/>
                      <a:pt x="0" y="559689"/>
                    </a:cubicBezTo>
                    <a:close/>
                  </a:path>
                </a:pathLst>
              </a:custGeom>
              <a:solidFill>
                <a:srgbClr val="203C5B"/>
              </a:solidFill>
            </p:spPr>
            <p:txBody>
              <a:bodyPr/>
              <a:lstStyle/>
              <a:p>
                <a:endParaRPr lang="pt-BR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1" name="TextBox 27">
              <a:extLst>
                <a:ext uri="{FF2B5EF4-FFF2-40B4-BE49-F238E27FC236}">
                  <a16:creationId xmlns:a16="http://schemas.microsoft.com/office/drawing/2014/main" id="{FB48402B-19CE-27F1-B32D-AE95DD72C87B}"/>
                </a:ext>
              </a:extLst>
            </p:cNvPr>
            <p:cNvSpPr txBox="1"/>
            <p:nvPr/>
          </p:nvSpPr>
          <p:spPr>
            <a:xfrm>
              <a:off x="8096250" y="4829961"/>
              <a:ext cx="1208601" cy="31399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175"/>
                </a:lnSpc>
                <a:spcAft>
                  <a:spcPts val="300"/>
                </a:spcAft>
              </a:pPr>
              <a:r>
                <a:rPr lang="en-US" sz="12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Zilda Costa</a:t>
              </a:r>
            </a:p>
            <a:p>
              <a:pPr algn="ctr">
                <a:lnSpc>
                  <a:spcPts val="903"/>
                </a:lnSpc>
                <a:spcAft>
                  <a:spcPts val="100"/>
                </a:spcAft>
              </a:pPr>
              <a:r>
                <a:rPr lang="en-US" sz="12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(UCB - Unicoba)</a:t>
              </a:r>
            </a:p>
          </p:txBody>
        </p:sp>
      </p:grpSp>
      <p:grpSp>
        <p:nvGrpSpPr>
          <p:cNvPr id="198" name="Agrupar 197">
            <a:extLst>
              <a:ext uri="{FF2B5EF4-FFF2-40B4-BE49-F238E27FC236}">
                <a16:creationId xmlns:a16="http://schemas.microsoft.com/office/drawing/2014/main" id="{B5C02037-2D8D-8E1A-8E3B-27C6A4D05635}"/>
              </a:ext>
            </a:extLst>
          </p:cNvPr>
          <p:cNvGrpSpPr/>
          <p:nvPr/>
        </p:nvGrpSpPr>
        <p:grpSpPr>
          <a:xfrm>
            <a:off x="7809266" y="5233590"/>
            <a:ext cx="1736935" cy="379256"/>
            <a:chOff x="7844739" y="5242226"/>
            <a:chExt cx="1736935" cy="379256"/>
          </a:xfrm>
        </p:grpSpPr>
        <p:grpSp>
          <p:nvGrpSpPr>
            <p:cNvPr id="152" name="Group 28">
              <a:extLst>
                <a:ext uri="{FF2B5EF4-FFF2-40B4-BE49-F238E27FC236}">
                  <a16:creationId xmlns:a16="http://schemas.microsoft.com/office/drawing/2014/main" id="{66C0E2A9-BBE3-64CB-241A-D7D14F97B9DD}"/>
                </a:ext>
              </a:extLst>
            </p:cNvPr>
            <p:cNvGrpSpPr/>
            <p:nvPr/>
          </p:nvGrpSpPr>
          <p:grpSpPr>
            <a:xfrm>
              <a:off x="7844739" y="5242226"/>
              <a:ext cx="1736935" cy="379256"/>
              <a:chOff x="0" y="0"/>
              <a:chExt cx="3001600" cy="671600"/>
            </a:xfrm>
          </p:grpSpPr>
          <p:sp>
            <p:nvSpPr>
              <p:cNvPr id="153" name="Freeform 29">
                <a:extLst>
                  <a:ext uri="{FF2B5EF4-FFF2-40B4-BE49-F238E27FC236}">
                    <a16:creationId xmlns:a16="http://schemas.microsoft.com/office/drawing/2014/main" id="{85D0DDBC-29CB-C414-7B2D-CB8A98E7A0C2}"/>
                  </a:ext>
                </a:extLst>
              </p:cNvPr>
              <p:cNvSpPr/>
              <p:nvPr/>
            </p:nvSpPr>
            <p:spPr>
              <a:xfrm>
                <a:off x="0" y="0"/>
                <a:ext cx="3001518" cy="671576"/>
              </a:xfrm>
              <a:custGeom>
                <a:avLst/>
                <a:gdLst/>
                <a:ahLst/>
                <a:cxnLst/>
                <a:rect l="l" t="t" r="r" b="b"/>
                <a:pathLst>
                  <a:path w="3001518" h="671576">
                    <a:moveTo>
                      <a:pt x="0" y="111887"/>
                    </a:moveTo>
                    <a:cubicBezTo>
                      <a:pt x="0" y="50165"/>
                      <a:pt x="50165" y="0"/>
                      <a:pt x="111887" y="0"/>
                    </a:cubicBezTo>
                    <a:lnTo>
                      <a:pt x="2889631" y="0"/>
                    </a:lnTo>
                    <a:cubicBezTo>
                      <a:pt x="2951480" y="0"/>
                      <a:pt x="3001518" y="50165"/>
                      <a:pt x="3001518" y="111887"/>
                    </a:cubicBezTo>
                    <a:lnTo>
                      <a:pt x="3001518" y="559689"/>
                    </a:lnTo>
                    <a:cubicBezTo>
                      <a:pt x="3001518" y="621538"/>
                      <a:pt x="2951353" y="671576"/>
                      <a:pt x="2889631" y="671576"/>
                    </a:cubicBezTo>
                    <a:lnTo>
                      <a:pt x="111887" y="671576"/>
                    </a:lnTo>
                    <a:cubicBezTo>
                      <a:pt x="50165" y="671576"/>
                      <a:pt x="0" y="621538"/>
                      <a:pt x="0" y="559689"/>
                    </a:cubicBezTo>
                    <a:close/>
                  </a:path>
                </a:pathLst>
              </a:custGeom>
              <a:solidFill>
                <a:srgbClr val="203C5B"/>
              </a:solidFill>
            </p:spPr>
            <p:txBody>
              <a:bodyPr/>
              <a:lstStyle/>
              <a:p>
                <a:endParaRPr lang="pt-BR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4" name="TextBox 30">
              <a:extLst>
                <a:ext uri="{FF2B5EF4-FFF2-40B4-BE49-F238E27FC236}">
                  <a16:creationId xmlns:a16="http://schemas.microsoft.com/office/drawing/2014/main" id="{3AA61164-2794-BD67-49DD-063B8156295A}"/>
                </a:ext>
              </a:extLst>
            </p:cNvPr>
            <p:cNvSpPr txBox="1"/>
            <p:nvPr/>
          </p:nvSpPr>
          <p:spPr>
            <a:xfrm>
              <a:off x="8206453" y="5282698"/>
              <a:ext cx="1097273" cy="31399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175"/>
                </a:lnSpc>
                <a:spcAft>
                  <a:spcPts val="300"/>
                </a:spcAft>
              </a:pPr>
              <a:r>
                <a:rPr lang="en-US" sz="12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Rogério Duarte </a:t>
              </a:r>
            </a:p>
            <a:p>
              <a:pPr algn="ctr">
                <a:lnSpc>
                  <a:spcPts val="903"/>
                </a:lnSpc>
                <a:spcAft>
                  <a:spcPts val="300"/>
                </a:spcAft>
              </a:pPr>
              <a:r>
                <a:rPr lang="en-US" sz="12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(MOE)</a:t>
              </a:r>
            </a:p>
          </p:txBody>
        </p:sp>
      </p:grpSp>
      <p:grpSp>
        <p:nvGrpSpPr>
          <p:cNvPr id="202" name="Agrupar 201">
            <a:extLst>
              <a:ext uri="{FF2B5EF4-FFF2-40B4-BE49-F238E27FC236}">
                <a16:creationId xmlns:a16="http://schemas.microsoft.com/office/drawing/2014/main" id="{DC905D9A-888A-8CA5-81C5-E7E089F23EC9}"/>
              </a:ext>
            </a:extLst>
          </p:cNvPr>
          <p:cNvGrpSpPr/>
          <p:nvPr/>
        </p:nvGrpSpPr>
        <p:grpSpPr>
          <a:xfrm>
            <a:off x="9622929" y="3890773"/>
            <a:ext cx="1736935" cy="379256"/>
            <a:chOff x="9603589" y="3862489"/>
            <a:chExt cx="1736935" cy="379256"/>
          </a:xfrm>
        </p:grpSpPr>
        <p:grpSp>
          <p:nvGrpSpPr>
            <p:cNvPr id="155" name="Group 31">
              <a:extLst>
                <a:ext uri="{FF2B5EF4-FFF2-40B4-BE49-F238E27FC236}">
                  <a16:creationId xmlns:a16="http://schemas.microsoft.com/office/drawing/2014/main" id="{AF738CC1-24C6-73EA-0E72-AE5FDD96FF6A}"/>
                </a:ext>
              </a:extLst>
            </p:cNvPr>
            <p:cNvGrpSpPr/>
            <p:nvPr/>
          </p:nvGrpSpPr>
          <p:grpSpPr>
            <a:xfrm>
              <a:off x="9603589" y="3862489"/>
              <a:ext cx="1736935" cy="379256"/>
              <a:chOff x="0" y="0"/>
              <a:chExt cx="3001600" cy="671600"/>
            </a:xfrm>
          </p:grpSpPr>
          <p:sp>
            <p:nvSpPr>
              <p:cNvPr id="156" name="Freeform 32">
                <a:extLst>
                  <a:ext uri="{FF2B5EF4-FFF2-40B4-BE49-F238E27FC236}">
                    <a16:creationId xmlns:a16="http://schemas.microsoft.com/office/drawing/2014/main" id="{9A4F465F-8CC5-66BC-0E07-E49127970044}"/>
                  </a:ext>
                </a:extLst>
              </p:cNvPr>
              <p:cNvSpPr/>
              <p:nvPr/>
            </p:nvSpPr>
            <p:spPr>
              <a:xfrm>
                <a:off x="0" y="0"/>
                <a:ext cx="3001518" cy="671576"/>
              </a:xfrm>
              <a:custGeom>
                <a:avLst/>
                <a:gdLst/>
                <a:ahLst/>
                <a:cxnLst/>
                <a:rect l="l" t="t" r="r" b="b"/>
                <a:pathLst>
                  <a:path w="3001518" h="671576">
                    <a:moveTo>
                      <a:pt x="0" y="111887"/>
                    </a:moveTo>
                    <a:cubicBezTo>
                      <a:pt x="0" y="50165"/>
                      <a:pt x="50165" y="0"/>
                      <a:pt x="111887" y="0"/>
                    </a:cubicBezTo>
                    <a:lnTo>
                      <a:pt x="2889631" y="0"/>
                    </a:lnTo>
                    <a:cubicBezTo>
                      <a:pt x="2951480" y="0"/>
                      <a:pt x="3001518" y="50165"/>
                      <a:pt x="3001518" y="111887"/>
                    </a:cubicBezTo>
                    <a:lnTo>
                      <a:pt x="3001518" y="559689"/>
                    </a:lnTo>
                    <a:cubicBezTo>
                      <a:pt x="3001518" y="621538"/>
                      <a:pt x="2951353" y="671576"/>
                      <a:pt x="2889631" y="671576"/>
                    </a:cubicBezTo>
                    <a:lnTo>
                      <a:pt x="111887" y="671576"/>
                    </a:lnTo>
                    <a:cubicBezTo>
                      <a:pt x="50165" y="671576"/>
                      <a:pt x="0" y="621538"/>
                      <a:pt x="0" y="559689"/>
                    </a:cubicBezTo>
                    <a:close/>
                  </a:path>
                </a:pathLst>
              </a:custGeom>
              <a:solidFill>
                <a:srgbClr val="203C5B"/>
              </a:solidFill>
            </p:spPr>
            <p:txBody>
              <a:bodyPr/>
              <a:lstStyle/>
              <a:p>
                <a:endParaRPr lang="pt-BR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7" name="TextBox 33">
              <a:extLst>
                <a:ext uri="{FF2B5EF4-FFF2-40B4-BE49-F238E27FC236}">
                  <a16:creationId xmlns:a16="http://schemas.microsoft.com/office/drawing/2014/main" id="{FDD4BA08-94AB-0026-2470-844631B5A5C2}"/>
                </a:ext>
              </a:extLst>
            </p:cNvPr>
            <p:cNvSpPr txBox="1"/>
            <p:nvPr/>
          </p:nvSpPr>
          <p:spPr>
            <a:xfrm>
              <a:off x="9761827" y="3971386"/>
              <a:ext cx="1338000" cy="15388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175"/>
                </a:lnSpc>
              </a:pPr>
              <a:r>
                <a:rPr lang="en-US" sz="12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Presidente</a:t>
              </a:r>
            </a:p>
          </p:txBody>
        </p:sp>
      </p:grpSp>
      <p:grpSp>
        <p:nvGrpSpPr>
          <p:cNvPr id="201" name="Agrupar 200">
            <a:extLst>
              <a:ext uri="{FF2B5EF4-FFF2-40B4-BE49-F238E27FC236}">
                <a16:creationId xmlns:a16="http://schemas.microsoft.com/office/drawing/2014/main" id="{03E47EF5-A6FD-EDE4-72E4-B5A3B0E133D4}"/>
              </a:ext>
            </a:extLst>
          </p:cNvPr>
          <p:cNvGrpSpPr/>
          <p:nvPr/>
        </p:nvGrpSpPr>
        <p:grpSpPr>
          <a:xfrm>
            <a:off x="9622929" y="4345804"/>
            <a:ext cx="1736935" cy="379256"/>
            <a:chOff x="9612898" y="4313388"/>
            <a:chExt cx="1736935" cy="379256"/>
          </a:xfrm>
        </p:grpSpPr>
        <p:grpSp>
          <p:nvGrpSpPr>
            <p:cNvPr id="158" name="Group 34">
              <a:extLst>
                <a:ext uri="{FF2B5EF4-FFF2-40B4-BE49-F238E27FC236}">
                  <a16:creationId xmlns:a16="http://schemas.microsoft.com/office/drawing/2014/main" id="{251058D1-00F8-E3FA-BB38-EE1C4F783B24}"/>
                </a:ext>
              </a:extLst>
            </p:cNvPr>
            <p:cNvGrpSpPr/>
            <p:nvPr/>
          </p:nvGrpSpPr>
          <p:grpSpPr>
            <a:xfrm>
              <a:off x="9612898" y="4313388"/>
              <a:ext cx="1736935" cy="379256"/>
              <a:chOff x="0" y="0"/>
              <a:chExt cx="3001600" cy="671600"/>
            </a:xfrm>
          </p:grpSpPr>
          <p:sp>
            <p:nvSpPr>
              <p:cNvPr id="159" name="Freeform 35">
                <a:extLst>
                  <a:ext uri="{FF2B5EF4-FFF2-40B4-BE49-F238E27FC236}">
                    <a16:creationId xmlns:a16="http://schemas.microsoft.com/office/drawing/2014/main" id="{02A6A05B-6E17-D50C-3C82-30834C26039E}"/>
                  </a:ext>
                </a:extLst>
              </p:cNvPr>
              <p:cNvSpPr/>
              <p:nvPr/>
            </p:nvSpPr>
            <p:spPr>
              <a:xfrm>
                <a:off x="0" y="0"/>
                <a:ext cx="3001518" cy="671576"/>
              </a:xfrm>
              <a:custGeom>
                <a:avLst/>
                <a:gdLst/>
                <a:ahLst/>
                <a:cxnLst/>
                <a:rect l="l" t="t" r="r" b="b"/>
                <a:pathLst>
                  <a:path w="3001518" h="671576">
                    <a:moveTo>
                      <a:pt x="0" y="111887"/>
                    </a:moveTo>
                    <a:cubicBezTo>
                      <a:pt x="0" y="50165"/>
                      <a:pt x="50165" y="0"/>
                      <a:pt x="111887" y="0"/>
                    </a:cubicBezTo>
                    <a:lnTo>
                      <a:pt x="2889631" y="0"/>
                    </a:lnTo>
                    <a:cubicBezTo>
                      <a:pt x="2951480" y="0"/>
                      <a:pt x="3001518" y="50165"/>
                      <a:pt x="3001518" y="111887"/>
                    </a:cubicBezTo>
                    <a:lnTo>
                      <a:pt x="3001518" y="559689"/>
                    </a:lnTo>
                    <a:cubicBezTo>
                      <a:pt x="3001518" y="621538"/>
                      <a:pt x="2951353" y="671576"/>
                      <a:pt x="2889631" y="671576"/>
                    </a:cubicBezTo>
                    <a:lnTo>
                      <a:pt x="111887" y="671576"/>
                    </a:lnTo>
                    <a:cubicBezTo>
                      <a:pt x="50165" y="671576"/>
                      <a:pt x="0" y="621538"/>
                      <a:pt x="0" y="559689"/>
                    </a:cubicBezTo>
                    <a:close/>
                  </a:path>
                </a:pathLst>
              </a:custGeom>
              <a:solidFill>
                <a:srgbClr val="203C5B"/>
              </a:solidFill>
            </p:spPr>
            <p:txBody>
              <a:bodyPr/>
              <a:lstStyle/>
              <a:p>
                <a:endParaRPr lang="pt-BR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60" name="TextBox 36">
              <a:extLst>
                <a:ext uri="{FF2B5EF4-FFF2-40B4-BE49-F238E27FC236}">
                  <a16:creationId xmlns:a16="http://schemas.microsoft.com/office/drawing/2014/main" id="{1D6D66EF-7386-09FC-B6C0-702A3C79C799}"/>
                </a:ext>
              </a:extLst>
            </p:cNvPr>
            <p:cNvSpPr txBox="1"/>
            <p:nvPr/>
          </p:nvSpPr>
          <p:spPr>
            <a:xfrm>
              <a:off x="9812342" y="4450899"/>
              <a:ext cx="1338000" cy="15388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175"/>
                </a:lnSpc>
              </a:pPr>
              <a:r>
                <a:rPr lang="en-US" sz="12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Vice-Presidente</a:t>
              </a:r>
            </a:p>
          </p:txBody>
        </p:sp>
      </p:grpSp>
      <p:grpSp>
        <p:nvGrpSpPr>
          <p:cNvPr id="205" name="Agrupar 204">
            <a:extLst>
              <a:ext uri="{FF2B5EF4-FFF2-40B4-BE49-F238E27FC236}">
                <a16:creationId xmlns:a16="http://schemas.microsoft.com/office/drawing/2014/main" id="{1714F77C-7C64-89F6-63B9-295CD222D03B}"/>
              </a:ext>
            </a:extLst>
          </p:cNvPr>
          <p:cNvGrpSpPr/>
          <p:nvPr/>
        </p:nvGrpSpPr>
        <p:grpSpPr>
          <a:xfrm>
            <a:off x="9626134" y="4787044"/>
            <a:ext cx="1736935" cy="379256"/>
            <a:chOff x="9600998" y="4805050"/>
            <a:chExt cx="1736935" cy="379256"/>
          </a:xfrm>
        </p:grpSpPr>
        <p:grpSp>
          <p:nvGrpSpPr>
            <p:cNvPr id="161" name="Group 37">
              <a:extLst>
                <a:ext uri="{FF2B5EF4-FFF2-40B4-BE49-F238E27FC236}">
                  <a16:creationId xmlns:a16="http://schemas.microsoft.com/office/drawing/2014/main" id="{291D5E07-C02E-D8B4-7ABD-7601111DF8D7}"/>
                </a:ext>
              </a:extLst>
            </p:cNvPr>
            <p:cNvGrpSpPr/>
            <p:nvPr/>
          </p:nvGrpSpPr>
          <p:grpSpPr>
            <a:xfrm>
              <a:off x="9600998" y="4805050"/>
              <a:ext cx="1736935" cy="379256"/>
              <a:chOff x="0" y="0"/>
              <a:chExt cx="3001600" cy="671600"/>
            </a:xfrm>
          </p:grpSpPr>
          <p:sp>
            <p:nvSpPr>
              <p:cNvPr id="162" name="Freeform 38">
                <a:extLst>
                  <a:ext uri="{FF2B5EF4-FFF2-40B4-BE49-F238E27FC236}">
                    <a16:creationId xmlns:a16="http://schemas.microsoft.com/office/drawing/2014/main" id="{3C19100D-899B-9C65-33D9-AE1F99A363E5}"/>
                  </a:ext>
                </a:extLst>
              </p:cNvPr>
              <p:cNvSpPr/>
              <p:nvPr/>
            </p:nvSpPr>
            <p:spPr>
              <a:xfrm>
                <a:off x="0" y="0"/>
                <a:ext cx="3001518" cy="671576"/>
              </a:xfrm>
              <a:custGeom>
                <a:avLst/>
                <a:gdLst/>
                <a:ahLst/>
                <a:cxnLst/>
                <a:rect l="l" t="t" r="r" b="b"/>
                <a:pathLst>
                  <a:path w="3001518" h="671576">
                    <a:moveTo>
                      <a:pt x="0" y="111887"/>
                    </a:moveTo>
                    <a:cubicBezTo>
                      <a:pt x="0" y="50165"/>
                      <a:pt x="50165" y="0"/>
                      <a:pt x="111887" y="0"/>
                    </a:cubicBezTo>
                    <a:lnTo>
                      <a:pt x="2889631" y="0"/>
                    </a:lnTo>
                    <a:cubicBezTo>
                      <a:pt x="2951480" y="0"/>
                      <a:pt x="3001518" y="50165"/>
                      <a:pt x="3001518" y="111887"/>
                    </a:cubicBezTo>
                    <a:lnTo>
                      <a:pt x="3001518" y="559689"/>
                    </a:lnTo>
                    <a:cubicBezTo>
                      <a:pt x="3001518" y="621538"/>
                      <a:pt x="2951353" y="671576"/>
                      <a:pt x="2889631" y="671576"/>
                    </a:cubicBezTo>
                    <a:lnTo>
                      <a:pt x="111887" y="671576"/>
                    </a:lnTo>
                    <a:cubicBezTo>
                      <a:pt x="50165" y="671576"/>
                      <a:pt x="0" y="621538"/>
                      <a:pt x="0" y="559689"/>
                    </a:cubicBezTo>
                    <a:close/>
                  </a:path>
                </a:pathLst>
              </a:custGeom>
              <a:solidFill>
                <a:srgbClr val="203C5B"/>
              </a:solidFill>
            </p:spPr>
            <p:txBody>
              <a:bodyPr/>
              <a:lstStyle/>
              <a:p>
                <a:endParaRPr lang="pt-BR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63" name="TextBox 39">
              <a:extLst>
                <a:ext uri="{FF2B5EF4-FFF2-40B4-BE49-F238E27FC236}">
                  <a16:creationId xmlns:a16="http://schemas.microsoft.com/office/drawing/2014/main" id="{C41DA084-1A8A-F7A6-B9AF-7A3CF4C59161}"/>
                </a:ext>
              </a:extLst>
            </p:cNvPr>
            <p:cNvSpPr txBox="1"/>
            <p:nvPr/>
          </p:nvSpPr>
          <p:spPr>
            <a:xfrm>
              <a:off x="9800442" y="4935671"/>
              <a:ext cx="1338000" cy="15388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175"/>
                </a:lnSpc>
              </a:pPr>
              <a:r>
                <a:rPr lang="en-US" sz="12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Vice-Presidente</a:t>
              </a:r>
            </a:p>
          </p:txBody>
        </p:sp>
      </p:grpSp>
      <p:grpSp>
        <p:nvGrpSpPr>
          <p:cNvPr id="199" name="Agrupar 198">
            <a:extLst>
              <a:ext uri="{FF2B5EF4-FFF2-40B4-BE49-F238E27FC236}">
                <a16:creationId xmlns:a16="http://schemas.microsoft.com/office/drawing/2014/main" id="{8FB602BA-FA57-329A-5686-349E375E694B}"/>
              </a:ext>
            </a:extLst>
          </p:cNvPr>
          <p:cNvGrpSpPr/>
          <p:nvPr/>
        </p:nvGrpSpPr>
        <p:grpSpPr>
          <a:xfrm>
            <a:off x="9629967" y="5246522"/>
            <a:ext cx="1736935" cy="379256"/>
            <a:chOff x="9590159" y="5217453"/>
            <a:chExt cx="1736935" cy="379256"/>
          </a:xfrm>
        </p:grpSpPr>
        <p:grpSp>
          <p:nvGrpSpPr>
            <p:cNvPr id="164" name="Group 40">
              <a:extLst>
                <a:ext uri="{FF2B5EF4-FFF2-40B4-BE49-F238E27FC236}">
                  <a16:creationId xmlns:a16="http://schemas.microsoft.com/office/drawing/2014/main" id="{FB87D269-0E6C-073D-57BD-717F70824B8F}"/>
                </a:ext>
              </a:extLst>
            </p:cNvPr>
            <p:cNvGrpSpPr/>
            <p:nvPr/>
          </p:nvGrpSpPr>
          <p:grpSpPr>
            <a:xfrm>
              <a:off x="9590159" y="5217453"/>
              <a:ext cx="1736935" cy="379256"/>
              <a:chOff x="0" y="0"/>
              <a:chExt cx="3001600" cy="671600"/>
            </a:xfrm>
          </p:grpSpPr>
          <p:sp>
            <p:nvSpPr>
              <p:cNvPr id="165" name="Freeform 41">
                <a:extLst>
                  <a:ext uri="{FF2B5EF4-FFF2-40B4-BE49-F238E27FC236}">
                    <a16:creationId xmlns:a16="http://schemas.microsoft.com/office/drawing/2014/main" id="{A54E8714-F474-3D95-04B9-6E04B76E5D2A}"/>
                  </a:ext>
                </a:extLst>
              </p:cNvPr>
              <p:cNvSpPr/>
              <p:nvPr/>
            </p:nvSpPr>
            <p:spPr>
              <a:xfrm>
                <a:off x="0" y="0"/>
                <a:ext cx="3001518" cy="671576"/>
              </a:xfrm>
              <a:custGeom>
                <a:avLst/>
                <a:gdLst/>
                <a:ahLst/>
                <a:cxnLst/>
                <a:rect l="l" t="t" r="r" b="b"/>
                <a:pathLst>
                  <a:path w="3001518" h="671576">
                    <a:moveTo>
                      <a:pt x="0" y="111887"/>
                    </a:moveTo>
                    <a:cubicBezTo>
                      <a:pt x="0" y="50165"/>
                      <a:pt x="50165" y="0"/>
                      <a:pt x="111887" y="0"/>
                    </a:cubicBezTo>
                    <a:lnTo>
                      <a:pt x="2889631" y="0"/>
                    </a:lnTo>
                    <a:cubicBezTo>
                      <a:pt x="2951480" y="0"/>
                      <a:pt x="3001518" y="50165"/>
                      <a:pt x="3001518" y="111887"/>
                    </a:cubicBezTo>
                    <a:lnTo>
                      <a:pt x="3001518" y="559689"/>
                    </a:lnTo>
                    <a:cubicBezTo>
                      <a:pt x="3001518" y="621538"/>
                      <a:pt x="2951353" y="671576"/>
                      <a:pt x="2889631" y="671576"/>
                    </a:cubicBezTo>
                    <a:lnTo>
                      <a:pt x="111887" y="671576"/>
                    </a:lnTo>
                    <a:cubicBezTo>
                      <a:pt x="50165" y="671576"/>
                      <a:pt x="0" y="621538"/>
                      <a:pt x="0" y="559689"/>
                    </a:cubicBezTo>
                    <a:close/>
                  </a:path>
                </a:pathLst>
              </a:custGeom>
              <a:solidFill>
                <a:srgbClr val="203C5B"/>
              </a:solidFill>
            </p:spPr>
            <p:txBody>
              <a:bodyPr/>
              <a:lstStyle/>
              <a:p>
                <a:endParaRPr lang="pt-BR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66" name="TextBox 42">
              <a:extLst>
                <a:ext uri="{FF2B5EF4-FFF2-40B4-BE49-F238E27FC236}">
                  <a16:creationId xmlns:a16="http://schemas.microsoft.com/office/drawing/2014/main" id="{2E4BD3B2-AEAA-955C-A668-6B67045E2445}"/>
                </a:ext>
              </a:extLst>
            </p:cNvPr>
            <p:cNvSpPr txBox="1"/>
            <p:nvPr/>
          </p:nvSpPr>
          <p:spPr>
            <a:xfrm>
              <a:off x="9789603" y="5330130"/>
              <a:ext cx="1338000" cy="15388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175"/>
                </a:lnSpc>
              </a:pPr>
              <a:r>
                <a:rPr lang="en-US" sz="12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Diretor Financeiro</a:t>
              </a:r>
            </a:p>
          </p:txBody>
        </p:sp>
      </p:grpSp>
      <p:grpSp>
        <p:nvGrpSpPr>
          <p:cNvPr id="206" name="Agrupar 205">
            <a:extLst>
              <a:ext uri="{FF2B5EF4-FFF2-40B4-BE49-F238E27FC236}">
                <a16:creationId xmlns:a16="http://schemas.microsoft.com/office/drawing/2014/main" id="{3D114DAC-52FD-6FF7-E663-9A56B48A0E05}"/>
              </a:ext>
            </a:extLst>
          </p:cNvPr>
          <p:cNvGrpSpPr/>
          <p:nvPr/>
        </p:nvGrpSpPr>
        <p:grpSpPr>
          <a:xfrm>
            <a:off x="7817983" y="6048476"/>
            <a:ext cx="1736935" cy="379256"/>
            <a:chOff x="7809338" y="6048497"/>
            <a:chExt cx="1736935" cy="379256"/>
          </a:xfrm>
        </p:grpSpPr>
        <p:grpSp>
          <p:nvGrpSpPr>
            <p:cNvPr id="167" name="Group 43">
              <a:extLst>
                <a:ext uri="{FF2B5EF4-FFF2-40B4-BE49-F238E27FC236}">
                  <a16:creationId xmlns:a16="http://schemas.microsoft.com/office/drawing/2014/main" id="{6022E538-B399-759D-CAB8-3E9DFE417A9B}"/>
                </a:ext>
              </a:extLst>
            </p:cNvPr>
            <p:cNvGrpSpPr/>
            <p:nvPr/>
          </p:nvGrpSpPr>
          <p:grpSpPr>
            <a:xfrm>
              <a:off x="7809338" y="6048497"/>
              <a:ext cx="1736935" cy="379256"/>
              <a:chOff x="0" y="0"/>
              <a:chExt cx="3001600" cy="671600"/>
            </a:xfrm>
          </p:grpSpPr>
          <p:sp>
            <p:nvSpPr>
              <p:cNvPr id="168" name="Freeform 44">
                <a:extLst>
                  <a:ext uri="{FF2B5EF4-FFF2-40B4-BE49-F238E27FC236}">
                    <a16:creationId xmlns:a16="http://schemas.microsoft.com/office/drawing/2014/main" id="{6EC35BCE-0EA2-B79C-E8A6-A40493D48703}"/>
                  </a:ext>
                </a:extLst>
              </p:cNvPr>
              <p:cNvSpPr/>
              <p:nvPr/>
            </p:nvSpPr>
            <p:spPr>
              <a:xfrm>
                <a:off x="0" y="0"/>
                <a:ext cx="3001518" cy="671576"/>
              </a:xfrm>
              <a:custGeom>
                <a:avLst/>
                <a:gdLst/>
                <a:ahLst/>
                <a:cxnLst/>
                <a:rect l="l" t="t" r="r" b="b"/>
                <a:pathLst>
                  <a:path w="3001518" h="671576">
                    <a:moveTo>
                      <a:pt x="0" y="111887"/>
                    </a:moveTo>
                    <a:cubicBezTo>
                      <a:pt x="0" y="50165"/>
                      <a:pt x="50165" y="0"/>
                      <a:pt x="111887" y="0"/>
                    </a:cubicBezTo>
                    <a:lnTo>
                      <a:pt x="2889631" y="0"/>
                    </a:lnTo>
                    <a:cubicBezTo>
                      <a:pt x="2951480" y="0"/>
                      <a:pt x="3001518" y="50165"/>
                      <a:pt x="3001518" y="111887"/>
                    </a:cubicBezTo>
                    <a:lnTo>
                      <a:pt x="3001518" y="559689"/>
                    </a:lnTo>
                    <a:cubicBezTo>
                      <a:pt x="3001518" y="621538"/>
                      <a:pt x="2951353" y="671576"/>
                      <a:pt x="2889631" y="671576"/>
                    </a:cubicBezTo>
                    <a:lnTo>
                      <a:pt x="111887" y="671576"/>
                    </a:lnTo>
                    <a:cubicBezTo>
                      <a:pt x="50165" y="671576"/>
                      <a:pt x="0" y="621538"/>
                      <a:pt x="0" y="559689"/>
                    </a:cubicBezTo>
                    <a:close/>
                  </a:path>
                </a:pathLst>
              </a:custGeom>
              <a:solidFill>
                <a:srgbClr val="203C5B"/>
              </a:solidFill>
            </p:spPr>
            <p:txBody>
              <a:bodyPr/>
              <a:lstStyle/>
              <a:p>
                <a:endParaRPr lang="pt-BR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69" name="TextBox 45">
              <a:extLst>
                <a:ext uri="{FF2B5EF4-FFF2-40B4-BE49-F238E27FC236}">
                  <a16:creationId xmlns:a16="http://schemas.microsoft.com/office/drawing/2014/main" id="{2AC36FE8-7391-BC55-0224-541D1BD30D47}"/>
                </a:ext>
              </a:extLst>
            </p:cNvPr>
            <p:cNvSpPr txBox="1"/>
            <p:nvPr/>
          </p:nvSpPr>
          <p:spPr>
            <a:xfrm>
              <a:off x="8129098" y="6100449"/>
              <a:ext cx="1097273" cy="31399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175"/>
                </a:lnSpc>
                <a:spcAft>
                  <a:spcPts val="300"/>
                </a:spcAft>
              </a:pPr>
              <a:r>
                <a:rPr lang="en-US" sz="12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Sydney Ipiranga</a:t>
              </a:r>
            </a:p>
            <a:p>
              <a:pPr algn="ctr">
                <a:lnSpc>
                  <a:spcPts val="903"/>
                </a:lnSpc>
                <a:spcAft>
                  <a:spcPts val="300"/>
                </a:spcAft>
              </a:pPr>
              <a:r>
                <a:rPr lang="en-US" sz="12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(Solarplus)</a:t>
              </a:r>
            </a:p>
          </p:txBody>
        </p:sp>
      </p:grpSp>
      <p:grpSp>
        <p:nvGrpSpPr>
          <p:cNvPr id="207" name="Agrupar 206">
            <a:extLst>
              <a:ext uri="{FF2B5EF4-FFF2-40B4-BE49-F238E27FC236}">
                <a16:creationId xmlns:a16="http://schemas.microsoft.com/office/drawing/2014/main" id="{A0DBA8EC-5EC2-B87C-359C-7D5AE53F12A0}"/>
              </a:ext>
            </a:extLst>
          </p:cNvPr>
          <p:cNvGrpSpPr/>
          <p:nvPr/>
        </p:nvGrpSpPr>
        <p:grpSpPr>
          <a:xfrm>
            <a:off x="9629967" y="6048490"/>
            <a:ext cx="1736935" cy="379256"/>
            <a:chOff x="9567173" y="6048497"/>
            <a:chExt cx="1736935" cy="379256"/>
          </a:xfrm>
        </p:grpSpPr>
        <p:grpSp>
          <p:nvGrpSpPr>
            <p:cNvPr id="170" name="Group 46">
              <a:extLst>
                <a:ext uri="{FF2B5EF4-FFF2-40B4-BE49-F238E27FC236}">
                  <a16:creationId xmlns:a16="http://schemas.microsoft.com/office/drawing/2014/main" id="{58B26AB6-20B2-B6F6-3792-F6862B2033B9}"/>
                </a:ext>
              </a:extLst>
            </p:cNvPr>
            <p:cNvGrpSpPr/>
            <p:nvPr/>
          </p:nvGrpSpPr>
          <p:grpSpPr>
            <a:xfrm>
              <a:off x="9567173" y="6048497"/>
              <a:ext cx="1736935" cy="379256"/>
              <a:chOff x="0" y="0"/>
              <a:chExt cx="3001600" cy="671600"/>
            </a:xfrm>
          </p:grpSpPr>
          <p:sp>
            <p:nvSpPr>
              <p:cNvPr id="171" name="Freeform 47">
                <a:extLst>
                  <a:ext uri="{FF2B5EF4-FFF2-40B4-BE49-F238E27FC236}">
                    <a16:creationId xmlns:a16="http://schemas.microsoft.com/office/drawing/2014/main" id="{C3128609-C05D-1A2E-F403-1E50CC3A0175}"/>
                  </a:ext>
                </a:extLst>
              </p:cNvPr>
              <p:cNvSpPr/>
              <p:nvPr/>
            </p:nvSpPr>
            <p:spPr>
              <a:xfrm>
                <a:off x="0" y="0"/>
                <a:ext cx="3001518" cy="671576"/>
              </a:xfrm>
              <a:custGeom>
                <a:avLst/>
                <a:gdLst/>
                <a:ahLst/>
                <a:cxnLst/>
                <a:rect l="l" t="t" r="r" b="b"/>
                <a:pathLst>
                  <a:path w="3001518" h="671576">
                    <a:moveTo>
                      <a:pt x="0" y="111887"/>
                    </a:moveTo>
                    <a:cubicBezTo>
                      <a:pt x="0" y="50165"/>
                      <a:pt x="50165" y="0"/>
                      <a:pt x="111887" y="0"/>
                    </a:cubicBezTo>
                    <a:lnTo>
                      <a:pt x="2889631" y="0"/>
                    </a:lnTo>
                    <a:cubicBezTo>
                      <a:pt x="2951480" y="0"/>
                      <a:pt x="3001518" y="50165"/>
                      <a:pt x="3001518" y="111887"/>
                    </a:cubicBezTo>
                    <a:lnTo>
                      <a:pt x="3001518" y="559689"/>
                    </a:lnTo>
                    <a:cubicBezTo>
                      <a:pt x="3001518" y="621538"/>
                      <a:pt x="2951353" y="671576"/>
                      <a:pt x="2889631" y="671576"/>
                    </a:cubicBezTo>
                    <a:lnTo>
                      <a:pt x="111887" y="671576"/>
                    </a:lnTo>
                    <a:cubicBezTo>
                      <a:pt x="50165" y="671576"/>
                      <a:pt x="0" y="621538"/>
                      <a:pt x="0" y="559689"/>
                    </a:cubicBezTo>
                    <a:close/>
                  </a:path>
                </a:pathLst>
              </a:custGeom>
              <a:solidFill>
                <a:srgbClr val="203C5B"/>
              </a:solidFill>
            </p:spPr>
            <p:txBody>
              <a:bodyPr/>
              <a:lstStyle/>
              <a:p>
                <a:endParaRPr lang="pt-BR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72" name="TextBox 48">
              <a:extLst>
                <a:ext uri="{FF2B5EF4-FFF2-40B4-BE49-F238E27FC236}">
                  <a16:creationId xmlns:a16="http://schemas.microsoft.com/office/drawing/2014/main" id="{5B51A6B0-EA14-1FB0-17CD-A9E7676F575E}"/>
                </a:ext>
              </a:extLst>
            </p:cNvPr>
            <p:cNvSpPr txBox="1"/>
            <p:nvPr/>
          </p:nvSpPr>
          <p:spPr>
            <a:xfrm>
              <a:off x="9761827" y="6158135"/>
              <a:ext cx="1338000" cy="15388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175"/>
                </a:lnSpc>
              </a:pPr>
              <a:r>
                <a:rPr lang="en-US" sz="12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Diretor Técnico</a:t>
              </a:r>
            </a:p>
          </p:txBody>
        </p:sp>
      </p:grpSp>
      <p:grpSp>
        <p:nvGrpSpPr>
          <p:cNvPr id="173" name="Group 49">
            <a:extLst>
              <a:ext uri="{FF2B5EF4-FFF2-40B4-BE49-F238E27FC236}">
                <a16:creationId xmlns:a16="http://schemas.microsoft.com/office/drawing/2014/main" id="{F9CD9FAD-4943-6BD1-5729-57F7AECD4D5A}"/>
              </a:ext>
            </a:extLst>
          </p:cNvPr>
          <p:cNvGrpSpPr/>
          <p:nvPr/>
        </p:nvGrpSpPr>
        <p:grpSpPr>
          <a:xfrm>
            <a:off x="7800302" y="5687762"/>
            <a:ext cx="3536367" cy="325045"/>
            <a:chOff x="0" y="0"/>
            <a:chExt cx="6111200" cy="575600"/>
          </a:xfrm>
        </p:grpSpPr>
        <p:sp>
          <p:nvSpPr>
            <p:cNvPr id="174" name="Freeform 50">
              <a:extLst>
                <a:ext uri="{FF2B5EF4-FFF2-40B4-BE49-F238E27FC236}">
                  <a16:creationId xmlns:a16="http://schemas.microsoft.com/office/drawing/2014/main" id="{A6C0D562-A575-A2D0-6882-51826A93CF55}"/>
                </a:ext>
              </a:extLst>
            </p:cNvPr>
            <p:cNvSpPr/>
            <p:nvPr/>
          </p:nvSpPr>
          <p:spPr>
            <a:xfrm>
              <a:off x="0" y="0"/>
              <a:ext cx="6111113" cy="575564"/>
            </a:xfrm>
            <a:custGeom>
              <a:avLst/>
              <a:gdLst/>
              <a:ahLst/>
              <a:cxnLst/>
              <a:rect l="l" t="t" r="r" b="b"/>
              <a:pathLst>
                <a:path w="6111113" h="575564">
                  <a:moveTo>
                    <a:pt x="0" y="95885"/>
                  </a:moveTo>
                  <a:cubicBezTo>
                    <a:pt x="0" y="42926"/>
                    <a:pt x="42926" y="0"/>
                    <a:pt x="95885" y="0"/>
                  </a:cubicBezTo>
                  <a:lnTo>
                    <a:pt x="6015228" y="0"/>
                  </a:lnTo>
                  <a:cubicBezTo>
                    <a:pt x="6068187" y="0"/>
                    <a:pt x="6111113" y="42926"/>
                    <a:pt x="6111113" y="95885"/>
                  </a:cubicBezTo>
                  <a:lnTo>
                    <a:pt x="6111113" y="479679"/>
                  </a:lnTo>
                  <a:cubicBezTo>
                    <a:pt x="6111113" y="532638"/>
                    <a:pt x="6068187" y="575564"/>
                    <a:pt x="6015228" y="575564"/>
                  </a:cubicBezTo>
                  <a:lnTo>
                    <a:pt x="95885" y="575564"/>
                  </a:lnTo>
                  <a:cubicBezTo>
                    <a:pt x="42926" y="575564"/>
                    <a:pt x="0" y="532638"/>
                    <a:pt x="0" y="479679"/>
                  </a:cubicBezTo>
                  <a:close/>
                </a:path>
              </a:pathLst>
            </a:custGeom>
            <a:solidFill>
              <a:srgbClr val="E39F10"/>
            </a:solidFill>
          </p:spPr>
          <p:txBody>
            <a:bodyPr/>
            <a:lstStyle/>
            <a:p>
              <a:endParaRPr lang="pt-BR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75" name="TextBox 51">
            <a:extLst>
              <a:ext uri="{FF2B5EF4-FFF2-40B4-BE49-F238E27FC236}">
                <a16:creationId xmlns:a16="http://schemas.microsoft.com/office/drawing/2014/main" id="{AF4B7FA8-E2FC-5D99-67AF-F532AA88DF2D}"/>
              </a:ext>
            </a:extLst>
          </p:cNvPr>
          <p:cNvSpPr txBox="1"/>
          <p:nvPr/>
        </p:nvSpPr>
        <p:spPr>
          <a:xfrm>
            <a:off x="8688189" y="5784026"/>
            <a:ext cx="1716681" cy="1538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75"/>
              </a:lnSpc>
            </a:pPr>
            <a:r>
              <a:rPr lang="en-US" sz="1200" dirty="0">
                <a:solidFill>
                  <a:srgbClr val="203C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DIRETORIA TÉCNICA</a:t>
            </a:r>
          </a:p>
        </p:txBody>
      </p:sp>
      <p:grpSp>
        <p:nvGrpSpPr>
          <p:cNvPr id="196" name="Agrupar 195">
            <a:extLst>
              <a:ext uri="{FF2B5EF4-FFF2-40B4-BE49-F238E27FC236}">
                <a16:creationId xmlns:a16="http://schemas.microsoft.com/office/drawing/2014/main" id="{EB877ECA-31CE-4DB1-14E9-BB3E91233110}"/>
              </a:ext>
            </a:extLst>
          </p:cNvPr>
          <p:cNvGrpSpPr/>
          <p:nvPr/>
        </p:nvGrpSpPr>
        <p:grpSpPr>
          <a:xfrm>
            <a:off x="11797594" y="3495209"/>
            <a:ext cx="1499021" cy="335817"/>
            <a:chOff x="11571495" y="3494874"/>
            <a:chExt cx="1676192" cy="411344"/>
          </a:xfrm>
        </p:grpSpPr>
        <p:grpSp>
          <p:nvGrpSpPr>
            <p:cNvPr id="176" name="Group 52">
              <a:extLst>
                <a:ext uri="{FF2B5EF4-FFF2-40B4-BE49-F238E27FC236}">
                  <a16:creationId xmlns:a16="http://schemas.microsoft.com/office/drawing/2014/main" id="{5270AF9F-DC07-E5E1-1F65-0D8259F6045D}"/>
                </a:ext>
              </a:extLst>
            </p:cNvPr>
            <p:cNvGrpSpPr/>
            <p:nvPr/>
          </p:nvGrpSpPr>
          <p:grpSpPr>
            <a:xfrm>
              <a:off x="11571495" y="3494874"/>
              <a:ext cx="1676192" cy="398127"/>
              <a:chOff x="0" y="0"/>
              <a:chExt cx="2519600" cy="575600"/>
            </a:xfrm>
          </p:grpSpPr>
          <p:sp>
            <p:nvSpPr>
              <p:cNvPr id="177" name="Freeform 53">
                <a:extLst>
                  <a:ext uri="{FF2B5EF4-FFF2-40B4-BE49-F238E27FC236}">
                    <a16:creationId xmlns:a16="http://schemas.microsoft.com/office/drawing/2014/main" id="{A262AB2E-7835-6089-C317-50DE5B72E4B3}"/>
                  </a:ext>
                </a:extLst>
              </p:cNvPr>
              <p:cNvSpPr/>
              <p:nvPr/>
            </p:nvSpPr>
            <p:spPr>
              <a:xfrm>
                <a:off x="0" y="0"/>
                <a:ext cx="2519553" cy="575564"/>
              </a:xfrm>
              <a:custGeom>
                <a:avLst/>
                <a:gdLst/>
                <a:ahLst/>
                <a:cxnLst/>
                <a:rect l="l" t="t" r="r" b="b"/>
                <a:pathLst>
                  <a:path w="2519553" h="575564">
                    <a:moveTo>
                      <a:pt x="0" y="95885"/>
                    </a:moveTo>
                    <a:cubicBezTo>
                      <a:pt x="0" y="42926"/>
                      <a:pt x="42926" y="0"/>
                      <a:pt x="95885" y="0"/>
                    </a:cubicBezTo>
                    <a:lnTo>
                      <a:pt x="2423668" y="0"/>
                    </a:lnTo>
                    <a:cubicBezTo>
                      <a:pt x="2476627" y="0"/>
                      <a:pt x="2519553" y="42926"/>
                      <a:pt x="2519553" y="95885"/>
                    </a:cubicBezTo>
                    <a:lnTo>
                      <a:pt x="2519553" y="479679"/>
                    </a:lnTo>
                    <a:cubicBezTo>
                      <a:pt x="2519553" y="532638"/>
                      <a:pt x="2476627" y="575564"/>
                      <a:pt x="2423668" y="575564"/>
                    </a:cubicBezTo>
                    <a:lnTo>
                      <a:pt x="95885" y="575564"/>
                    </a:lnTo>
                    <a:cubicBezTo>
                      <a:pt x="42926" y="575564"/>
                      <a:pt x="0" y="532638"/>
                      <a:pt x="0" y="479679"/>
                    </a:cubicBezTo>
                    <a:close/>
                  </a:path>
                </a:pathLst>
              </a:custGeom>
              <a:solidFill>
                <a:srgbClr val="E39F10"/>
              </a:solidFill>
            </p:spPr>
            <p:txBody>
              <a:bodyPr/>
              <a:lstStyle/>
              <a:p>
                <a:endParaRPr lang="pt-BR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78" name="TextBox 54">
              <a:extLst>
                <a:ext uri="{FF2B5EF4-FFF2-40B4-BE49-F238E27FC236}">
                  <a16:creationId xmlns:a16="http://schemas.microsoft.com/office/drawing/2014/main" id="{66EBEEB9-755A-D163-EAE9-962FB39B8CB9}"/>
                </a:ext>
              </a:extLst>
            </p:cNvPr>
            <p:cNvSpPr txBox="1"/>
            <p:nvPr/>
          </p:nvSpPr>
          <p:spPr>
            <a:xfrm>
              <a:off x="11751045" y="3529219"/>
              <a:ext cx="1407209" cy="3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175"/>
                </a:lnSpc>
              </a:pPr>
              <a:r>
                <a:rPr lang="en-US" sz="1150" dirty="0">
                  <a:solidFill>
                    <a:srgbClr val="203C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CONSELHO</a:t>
              </a:r>
            </a:p>
            <a:p>
              <a:pPr algn="ctr">
                <a:lnSpc>
                  <a:spcPts val="1175"/>
                </a:lnSpc>
              </a:pPr>
              <a:r>
                <a:rPr lang="en-US" sz="1150" dirty="0">
                  <a:solidFill>
                    <a:srgbClr val="203C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FISCAL</a:t>
              </a:r>
            </a:p>
          </p:txBody>
        </p:sp>
      </p:grpSp>
      <p:grpSp>
        <p:nvGrpSpPr>
          <p:cNvPr id="195" name="Agrupar 194">
            <a:extLst>
              <a:ext uri="{FF2B5EF4-FFF2-40B4-BE49-F238E27FC236}">
                <a16:creationId xmlns:a16="http://schemas.microsoft.com/office/drawing/2014/main" id="{5D8D6A08-8D05-C9C7-0803-28F04D11826E}"/>
              </a:ext>
            </a:extLst>
          </p:cNvPr>
          <p:cNvGrpSpPr/>
          <p:nvPr/>
        </p:nvGrpSpPr>
        <p:grpSpPr>
          <a:xfrm>
            <a:off x="11809945" y="3892562"/>
            <a:ext cx="1458016" cy="379256"/>
            <a:chOff x="11611314" y="3846167"/>
            <a:chExt cx="1458016" cy="379256"/>
          </a:xfrm>
        </p:grpSpPr>
        <p:grpSp>
          <p:nvGrpSpPr>
            <p:cNvPr id="179" name="Group 55">
              <a:extLst>
                <a:ext uri="{FF2B5EF4-FFF2-40B4-BE49-F238E27FC236}">
                  <a16:creationId xmlns:a16="http://schemas.microsoft.com/office/drawing/2014/main" id="{DC3FD9FB-8CA1-C514-7070-7F72E469A048}"/>
                </a:ext>
              </a:extLst>
            </p:cNvPr>
            <p:cNvGrpSpPr/>
            <p:nvPr/>
          </p:nvGrpSpPr>
          <p:grpSpPr>
            <a:xfrm>
              <a:off x="11611314" y="3846167"/>
              <a:ext cx="1458016" cy="379256"/>
              <a:chOff x="0" y="0"/>
              <a:chExt cx="2519600" cy="671600"/>
            </a:xfrm>
          </p:grpSpPr>
          <p:sp>
            <p:nvSpPr>
              <p:cNvPr id="180" name="Freeform 56">
                <a:extLst>
                  <a:ext uri="{FF2B5EF4-FFF2-40B4-BE49-F238E27FC236}">
                    <a16:creationId xmlns:a16="http://schemas.microsoft.com/office/drawing/2014/main" id="{4C7FD5ED-4E6F-238D-E13D-45E1AFC591F2}"/>
                  </a:ext>
                </a:extLst>
              </p:cNvPr>
              <p:cNvSpPr/>
              <p:nvPr/>
            </p:nvSpPr>
            <p:spPr>
              <a:xfrm>
                <a:off x="0" y="0"/>
                <a:ext cx="2519553" cy="671576"/>
              </a:xfrm>
              <a:custGeom>
                <a:avLst/>
                <a:gdLst/>
                <a:ahLst/>
                <a:cxnLst/>
                <a:rect l="l" t="t" r="r" b="b"/>
                <a:pathLst>
                  <a:path w="2519553" h="671576">
                    <a:moveTo>
                      <a:pt x="0" y="111887"/>
                    </a:moveTo>
                    <a:cubicBezTo>
                      <a:pt x="0" y="50165"/>
                      <a:pt x="50165" y="0"/>
                      <a:pt x="111887" y="0"/>
                    </a:cubicBezTo>
                    <a:lnTo>
                      <a:pt x="2407666" y="0"/>
                    </a:lnTo>
                    <a:cubicBezTo>
                      <a:pt x="2469515" y="0"/>
                      <a:pt x="2519553" y="50165"/>
                      <a:pt x="2519553" y="111887"/>
                    </a:cubicBezTo>
                    <a:lnTo>
                      <a:pt x="2519553" y="559689"/>
                    </a:lnTo>
                    <a:cubicBezTo>
                      <a:pt x="2519553" y="621538"/>
                      <a:pt x="2469388" y="671576"/>
                      <a:pt x="2407666" y="671576"/>
                    </a:cubicBezTo>
                    <a:lnTo>
                      <a:pt x="111887" y="671576"/>
                    </a:lnTo>
                    <a:cubicBezTo>
                      <a:pt x="50165" y="671576"/>
                      <a:pt x="0" y="621538"/>
                      <a:pt x="0" y="559689"/>
                    </a:cubicBezTo>
                    <a:close/>
                  </a:path>
                </a:pathLst>
              </a:custGeom>
              <a:solidFill>
                <a:srgbClr val="203C5B"/>
              </a:solidFill>
            </p:spPr>
            <p:txBody>
              <a:bodyPr/>
              <a:lstStyle/>
              <a:p>
                <a:endParaRPr lang="pt-BR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81" name="TextBox 57">
              <a:extLst>
                <a:ext uri="{FF2B5EF4-FFF2-40B4-BE49-F238E27FC236}">
                  <a16:creationId xmlns:a16="http://schemas.microsoft.com/office/drawing/2014/main" id="{F13A23CE-14BE-6D51-733E-5F2D749C6A78}"/>
                </a:ext>
              </a:extLst>
            </p:cNvPr>
            <p:cNvSpPr txBox="1"/>
            <p:nvPr/>
          </p:nvSpPr>
          <p:spPr>
            <a:xfrm>
              <a:off x="11820367" y="3896914"/>
              <a:ext cx="1097273" cy="31399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175"/>
                </a:lnSpc>
                <a:spcAft>
                  <a:spcPts val="300"/>
                </a:spcAft>
              </a:pPr>
              <a:r>
                <a:rPr lang="en-US" sz="12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Carlos Bebiano</a:t>
              </a:r>
            </a:p>
            <a:p>
              <a:pPr algn="ctr">
                <a:lnSpc>
                  <a:spcPts val="903"/>
                </a:lnSpc>
              </a:pPr>
              <a:r>
                <a:rPr lang="en-US" sz="12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(SSM)</a:t>
              </a:r>
            </a:p>
          </p:txBody>
        </p:sp>
      </p:grpSp>
      <p:grpSp>
        <p:nvGrpSpPr>
          <p:cNvPr id="194" name="Agrupar 193">
            <a:extLst>
              <a:ext uri="{FF2B5EF4-FFF2-40B4-BE49-F238E27FC236}">
                <a16:creationId xmlns:a16="http://schemas.microsoft.com/office/drawing/2014/main" id="{24F6AD9D-986A-DCA6-8D49-8A19BBC8A574}"/>
              </a:ext>
            </a:extLst>
          </p:cNvPr>
          <p:cNvGrpSpPr/>
          <p:nvPr/>
        </p:nvGrpSpPr>
        <p:grpSpPr>
          <a:xfrm>
            <a:off x="11838626" y="4380358"/>
            <a:ext cx="1458016" cy="391405"/>
            <a:chOff x="11611314" y="4462366"/>
            <a:chExt cx="1458016" cy="391405"/>
          </a:xfrm>
        </p:grpSpPr>
        <p:grpSp>
          <p:nvGrpSpPr>
            <p:cNvPr id="182" name="Group 58">
              <a:extLst>
                <a:ext uri="{FF2B5EF4-FFF2-40B4-BE49-F238E27FC236}">
                  <a16:creationId xmlns:a16="http://schemas.microsoft.com/office/drawing/2014/main" id="{C8367D58-CFD3-6730-8B59-86D33281C0CE}"/>
                </a:ext>
              </a:extLst>
            </p:cNvPr>
            <p:cNvGrpSpPr/>
            <p:nvPr/>
          </p:nvGrpSpPr>
          <p:grpSpPr>
            <a:xfrm>
              <a:off x="11611314" y="4462366"/>
              <a:ext cx="1458016" cy="379256"/>
              <a:chOff x="0" y="0"/>
              <a:chExt cx="2519600" cy="671600"/>
            </a:xfrm>
          </p:grpSpPr>
          <p:sp>
            <p:nvSpPr>
              <p:cNvPr id="183" name="Freeform 59">
                <a:extLst>
                  <a:ext uri="{FF2B5EF4-FFF2-40B4-BE49-F238E27FC236}">
                    <a16:creationId xmlns:a16="http://schemas.microsoft.com/office/drawing/2014/main" id="{B2B9750D-BE2E-9C63-80DF-A628BDDEA44A}"/>
                  </a:ext>
                </a:extLst>
              </p:cNvPr>
              <p:cNvSpPr/>
              <p:nvPr/>
            </p:nvSpPr>
            <p:spPr>
              <a:xfrm>
                <a:off x="0" y="0"/>
                <a:ext cx="2519553" cy="671576"/>
              </a:xfrm>
              <a:custGeom>
                <a:avLst/>
                <a:gdLst/>
                <a:ahLst/>
                <a:cxnLst/>
                <a:rect l="l" t="t" r="r" b="b"/>
                <a:pathLst>
                  <a:path w="2519553" h="671576">
                    <a:moveTo>
                      <a:pt x="0" y="111887"/>
                    </a:moveTo>
                    <a:cubicBezTo>
                      <a:pt x="0" y="50165"/>
                      <a:pt x="50165" y="0"/>
                      <a:pt x="111887" y="0"/>
                    </a:cubicBezTo>
                    <a:lnTo>
                      <a:pt x="2407666" y="0"/>
                    </a:lnTo>
                    <a:cubicBezTo>
                      <a:pt x="2469515" y="0"/>
                      <a:pt x="2519553" y="50165"/>
                      <a:pt x="2519553" y="111887"/>
                    </a:cubicBezTo>
                    <a:lnTo>
                      <a:pt x="2519553" y="559689"/>
                    </a:lnTo>
                    <a:cubicBezTo>
                      <a:pt x="2519553" y="621538"/>
                      <a:pt x="2469388" y="671576"/>
                      <a:pt x="2407666" y="671576"/>
                    </a:cubicBezTo>
                    <a:lnTo>
                      <a:pt x="111887" y="671576"/>
                    </a:lnTo>
                    <a:cubicBezTo>
                      <a:pt x="50165" y="671576"/>
                      <a:pt x="0" y="621538"/>
                      <a:pt x="0" y="559689"/>
                    </a:cubicBezTo>
                    <a:close/>
                  </a:path>
                </a:pathLst>
              </a:custGeom>
              <a:solidFill>
                <a:srgbClr val="203C5B"/>
              </a:solidFill>
            </p:spPr>
            <p:txBody>
              <a:bodyPr/>
              <a:lstStyle/>
              <a:p>
                <a:endParaRPr lang="pt-BR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84" name="TextBox 60">
              <a:extLst>
                <a:ext uri="{FF2B5EF4-FFF2-40B4-BE49-F238E27FC236}">
                  <a16:creationId xmlns:a16="http://schemas.microsoft.com/office/drawing/2014/main" id="{C68E1C60-6181-E4AE-844A-7A902C5A001C}"/>
                </a:ext>
              </a:extLst>
            </p:cNvPr>
            <p:cNvSpPr txBox="1"/>
            <p:nvPr/>
          </p:nvSpPr>
          <p:spPr>
            <a:xfrm>
              <a:off x="11783376" y="4507522"/>
              <a:ext cx="1153427" cy="34624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174"/>
                </a:lnSpc>
                <a:spcAft>
                  <a:spcPts val="300"/>
                </a:spcAft>
              </a:pPr>
              <a:r>
                <a:rPr lang="en-US" sz="12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Gilcelia Siqueira</a:t>
              </a:r>
            </a:p>
            <a:p>
              <a:pPr algn="ctr">
                <a:lnSpc>
                  <a:spcPts val="1174"/>
                </a:lnSpc>
              </a:pPr>
              <a:r>
                <a:rPr lang="en-US" sz="12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(Renesola)</a:t>
              </a:r>
            </a:p>
          </p:txBody>
        </p:sp>
      </p:grpSp>
      <p:grpSp>
        <p:nvGrpSpPr>
          <p:cNvPr id="191" name="Agrupar 190">
            <a:extLst>
              <a:ext uri="{FF2B5EF4-FFF2-40B4-BE49-F238E27FC236}">
                <a16:creationId xmlns:a16="http://schemas.microsoft.com/office/drawing/2014/main" id="{32D63D90-4DD3-0308-41F5-59E089A02312}"/>
              </a:ext>
            </a:extLst>
          </p:cNvPr>
          <p:cNvGrpSpPr/>
          <p:nvPr/>
        </p:nvGrpSpPr>
        <p:grpSpPr>
          <a:xfrm>
            <a:off x="11838626" y="4882681"/>
            <a:ext cx="1458016" cy="379256"/>
            <a:chOff x="11607760" y="4710690"/>
            <a:chExt cx="1458016" cy="379256"/>
          </a:xfrm>
        </p:grpSpPr>
        <p:grpSp>
          <p:nvGrpSpPr>
            <p:cNvPr id="185" name="Group 61">
              <a:extLst>
                <a:ext uri="{FF2B5EF4-FFF2-40B4-BE49-F238E27FC236}">
                  <a16:creationId xmlns:a16="http://schemas.microsoft.com/office/drawing/2014/main" id="{0FBC33CE-89F5-B187-E12E-2374BCA5F780}"/>
                </a:ext>
              </a:extLst>
            </p:cNvPr>
            <p:cNvGrpSpPr/>
            <p:nvPr/>
          </p:nvGrpSpPr>
          <p:grpSpPr>
            <a:xfrm>
              <a:off x="11607760" y="4710690"/>
              <a:ext cx="1458016" cy="379256"/>
              <a:chOff x="0" y="0"/>
              <a:chExt cx="2519600" cy="671600"/>
            </a:xfrm>
          </p:grpSpPr>
          <p:sp>
            <p:nvSpPr>
              <p:cNvPr id="186" name="Freeform 62">
                <a:extLst>
                  <a:ext uri="{FF2B5EF4-FFF2-40B4-BE49-F238E27FC236}">
                    <a16:creationId xmlns:a16="http://schemas.microsoft.com/office/drawing/2014/main" id="{54EE61A3-5E62-97AB-3843-A28B32B0C17B}"/>
                  </a:ext>
                </a:extLst>
              </p:cNvPr>
              <p:cNvSpPr/>
              <p:nvPr/>
            </p:nvSpPr>
            <p:spPr>
              <a:xfrm>
                <a:off x="0" y="0"/>
                <a:ext cx="2519553" cy="671576"/>
              </a:xfrm>
              <a:custGeom>
                <a:avLst/>
                <a:gdLst/>
                <a:ahLst/>
                <a:cxnLst/>
                <a:rect l="l" t="t" r="r" b="b"/>
                <a:pathLst>
                  <a:path w="2519553" h="671576">
                    <a:moveTo>
                      <a:pt x="0" y="111887"/>
                    </a:moveTo>
                    <a:cubicBezTo>
                      <a:pt x="0" y="50165"/>
                      <a:pt x="50165" y="0"/>
                      <a:pt x="111887" y="0"/>
                    </a:cubicBezTo>
                    <a:lnTo>
                      <a:pt x="2407666" y="0"/>
                    </a:lnTo>
                    <a:cubicBezTo>
                      <a:pt x="2469515" y="0"/>
                      <a:pt x="2519553" y="50165"/>
                      <a:pt x="2519553" y="111887"/>
                    </a:cubicBezTo>
                    <a:lnTo>
                      <a:pt x="2519553" y="559689"/>
                    </a:lnTo>
                    <a:cubicBezTo>
                      <a:pt x="2519553" y="621538"/>
                      <a:pt x="2469388" y="671576"/>
                      <a:pt x="2407666" y="671576"/>
                    </a:cubicBezTo>
                    <a:lnTo>
                      <a:pt x="111887" y="671576"/>
                    </a:lnTo>
                    <a:cubicBezTo>
                      <a:pt x="50165" y="671576"/>
                      <a:pt x="0" y="621538"/>
                      <a:pt x="0" y="559689"/>
                    </a:cubicBezTo>
                    <a:close/>
                  </a:path>
                </a:pathLst>
              </a:custGeom>
              <a:solidFill>
                <a:srgbClr val="203C5B"/>
              </a:solidFill>
            </p:spPr>
            <p:txBody>
              <a:bodyPr/>
              <a:lstStyle/>
              <a:p>
                <a:endParaRPr lang="pt-BR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87" name="TextBox 63">
              <a:extLst>
                <a:ext uri="{FF2B5EF4-FFF2-40B4-BE49-F238E27FC236}">
                  <a16:creationId xmlns:a16="http://schemas.microsoft.com/office/drawing/2014/main" id="{069C1411-C1F0-23A3-98BE-C5A3CCD5158F}"/>
                </a:ext>
              </a:extLst>
            </p:cNvPr>
            <p:cNvSpPr txBox="1"/>
            <p:nvPr/>
          </p:nvSpPr>
          <p:spPr>
            <a:xfrm>
              <a:off x="11705987" y="4804291"/>
              <a:ext cx="1316936" cy="27552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03"/>
                </a:lnSpc>
                <a:spcAft>
                  <a:spcPts val="300"/>
                </a:spcAft>
              </a:pPr>
              <a:r>
                <a:rPr lang="en-US" sz="12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Frederico Boschin </a:t>
              </a:r>
            </a:p>
            <a:p>
              <a:pPr algn="ctr">
                <a:lnSpc>
                  <a:spcPts val="903"/>
                </a:lnSpc>
                <a:spcAft>
                  <a:spcPts val="300"/>
                </a:spcAft>
              </a:pPr>
              <a:r>
                <a:rPr lang="en-US" sz="12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(Noale)</a:t>
              </a:r>
            </a:p>
          </p:txBody>
        </p:sp>
      </p:grpSp>
      <p:grpSp>
        <p:nvGrpSpPr>
          <p:cNvPr id="204" name="Agrupar 203">
            <a:extLst>
              <a:ext uri="{FF2B5EF4-FFF2-40B4-BE49-F238E27FC236}">
                <a16:creationId xmlns:a16="http://schemas.microsoft.com/office/drawing/2014/main" id="{8C9910FA-B393-87DD-8E95-3CAE58B6D894}"/>
              </a:ext>
            </a:extLst>
          </p:cNvPr>
          <p:cNvGrpSpPr/>
          <p:nvPr/>
        </p:nvGrpSpPr>
        <p:grpSpPr>
          <a:xfrm>
            <a:off x="7809338" y="3897054"/>
            <a:ext cx="1736935" cy="379256"/>
            <a:chOff x="7809338" y="3897054"/>
            <a:chExt cx="1736935" cy="379256"/>
          </a:xfrm>
        </p:grpSpPr>
        <p:grpSp>
          <p:nvGrpSpPr>
            <p:cNvPr id="143" name="Group 19">
              <a:extLst>
                <a:ext uri="{FF2B5EF4-FFF2-40B4-BE49-F238E27FC236}">
                  <a16:creationId xmlns:a16="http://schemas.microsoft.com/office/drawing/2014/main" id="{FB5F21D5-8643-B632-F318-3F9CE5C0A3D4}"/>
                </a:ext>
              </a:extLst>
            </p:cNvPr>
            <p:cNvGrpSpPr/>
            <p:nvPr/>
          </p:nvGrpSpPr>
          <p:grpSpPr>
            <a:xfrm>
              <a:off x="7809338" y="3897054"/>
              <a:ext cx="1736935" cy="379256"/>
              <a:chOff x="0" y="0"/>
              <a:chExt cx="3001600" cy="671600"/>
            </a:xfrm>
          </p:grpSpPr>
          <p:sp>
            <p:nvSpPr>
              <p:cNvPr id="144" name="Freeform 20">
                <a:extLst>
                  <a:ext uri="{FF2B5EF4-FFF2-40B4-BE49-F238E27FC236}">
                    <a16:creationId xmlns:a16="http://schemas.microsoft.com/office/drawing/2014/main" id="{CFF96746-63D1-DD41-828C-277DF5700863}"/>
                  </a:ext>
                </a:extLst>
              </p:cNvPr>
              <p:cNvSpPr/>
              <p:nvPr/>
            </p:nvSpPr>
            <p:spPr>
              <a:xfrm>
                <a:off x="0" y="0"/>
                <a:ext cx="3001518" cy="671576"/>
              </a:xfrm>
              <a:custGeom>
                <a:avLst/>
                <a:gdLst/>
                <a:ahLst/>
                <a:cxnLst/>
                <a:rect l="l" t="t" r="r" b="b"/>
                <a:pathLst>
                  <a:path w="3001518" h="671576">
                    <a:moveTo>
                      <a:pt x="0" y="111887"/>
                    </a:moveTo>
                    <a:cubicBezTo>
                      <a:pt x="0" y="50165"/>
                      <a:pt x="50165" y="0"/>
                      <a:pt x="111887" y="0"/>
                    </a:cubicBezTo>
                    <a:lnTo>
                      <a:pt x="2889631" y="0"/>
                    </a:lnTo>
                    <a:cubicBezTo>
                      <a:pt x="2951480" y="0"/>
                      <a:pt x="3001518" y="50165"/>
                      <a:pt x="3001518" y="111887"/>
                    </a:cubicBezTo>
                    <a:lnTo>
                      <a:pt x="3001518" y="559689"/>
                    </a:lnTo>
                    <a:cubicBezTo>
                      <a:pt x="3001518" y="621538"/>
                      <a:pt x="2951353" y="671576"/>
                      <a:pt x="2889631" y="671576"/>
                    </a:cubicBezTo>
                    <a:lnTo>
                      <a:pt x="111887" y="671576"/>
                    </a:lnTo>
                    <a:cubicBezTo>
                      <a:pt x="50165" y="671576"/>
                      <a:pt x="0" y="621538"/>
                      <a:pt x="0" y="559689"/>
                    </a:cubicBezTo>
                    <a:close/>
                  </a:path>
                </a:pathLst>
              </a:custGeom>
              <a:solidFill>
                <a:srgbClr val="203C5B"/>
              </a:solidFill>
            </p:spPr>
            <p:txBody>
              <a:bodyPr/>
              <a:lstStyle/>
              <a:p>
                <a:endParaRPr lang="pt-BR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90" name="TextBox 33">
              <a:extLst>
                <a:ext uri="{FF2B5EF4-FFF2-40B4-BE49-F238E27FC236}">
                  <a16:creationId xmlns:a16="http://schemas.microsoft.com/office/drawing/2014/main" id="{F23A23E3-530E-D3D3-0D8C-93AABCE2E227}"/>
                </a:ext>
              </a:extLst>
            </p:cNvPr>
            <p:cNvSpPr txBox="1"/>
            <p:nvPr/>
          </p:nvSpPr>
          <p:spPr>
            <a:xfrm>
              <a:off x="8029682" y="3920761"/>
              <a:ext cx="1338000" cy="34624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175"/>
                </a:lnSpc>
                <a:spcAft>
                  <a:spcPts val="300"/>
                </a:spcAft>
              </a:pPr>
              <a:r>
                <a:rPr lang="en-US" sz="12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Carlos Evangelista</a:t>
              </a:r>
            </a:p>
            <a:p>
              <a:pPr algn="ctr">
                <a:lnSpc>
                  <a:spcPts val="1175"/>
                </a:lnSpc>
                <a:spcAft>
                  <a:spcPts val="300"/>
                </a:spcAft>
              </a:pPr>
              <a:r>
                <a:rPr lang="en-US" sz="12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GM Tecnologia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44846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Freeform 2">
            <a:extLst>
              <a:ext uri="{FF2B5EF4-FFF2-40B4-BE49-F238E27FC236}">
                <a16:creationId xmlns:a16="http://schemas.microsoft.com/office/drawing/2014/main" id="{9134C356-096C-CA86-B3CC-C64834AFA454}"/>
              </a:ext>
            </a:extLst>
          </p:cNvPr>
          <p:cNvSpPr/>
          <p:nvPr/>
        </p:nvSpPr>
        <p:spPr>
          <a:xfrm>
            <a:off x="-7938" y="-7939"/>
            <a:ext cx="16200438" cy="8999539"/>
          </a:xfrm>
          <a:custGeom>
            <a:avLst/>
            <a:gdLst/>
            <a:ahLst/>
            <a:cxnLst/>
            <a:rect l="l" t="t" r="r" b="b"/>
            <a:pathLst>
              <a:path w="16200438" h="8999539">
                <a:moveTo>
                  <a:pt x="0" y="0"/>
                </a:moveTo>
                <a:lnTo>
                  <a:pt x="16200438" y="0"/>
                </a:lnTo>
                <a:lnTo>
                  <a:pt x="16200438" y="8999539"/>
                </a:lnTo>
                <a:lnTo>
                  <a:pt x="0" y="899953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1257"/>
            </a:stretch>
          </a:blipFill>
        </p:spPr>
        <p:txBody>
          <a:bodyPr/>
          <a:lstStyle/>
          <a:p>
            <a:endParaRPr lang="pt-BR" dirty="0"/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A52D8B5B-0204-49B3-0CE9-C4B0F97C5190}"/>
              </a:ext>
            </a:extLst>
          </p:cNvPr>
          <p:cNvSpPr txBox="1"/>
          <p:nvPr/>
        </p:nvSpPr>
        <p:spPr>
          <a:xfrm>
            <a:off x="1792048" y="587661"/>
            <a:ext cx="5668573" cy="3206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529"/>
              </a:lnSpc>
            </a:pPr>
            <a:r>
              <a:rPr lang="pt-BR" sz="2400" b="1" dirty="0">
                <a:solidFill>
                  <a:srgbClr val="0E21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CONSELHO DELIBERATIVO (eleitos) :</a:t>
            </a:r>
          </a:p>
        </p:txBody>
      </p:sp>
      <p:sp>
        <p:nvSpPr>
          <p:cNvPr id="3" name="TextBox 9">
            <a:extLst>
              <a:ext uri="{FF2B5EF4-FFF2-40B4-BE49-F238E27FC236}">
                <a16:creationId xmlns:a16="http://schemas.microsoft.com/office/drawing/2014/main" id="{91C0876F-0C19-0983-D614-8E61FF002CD4}"/>
              </a:ext>
            </a:extLst>
          </p:cNvPr>
          <p:cNvSpPr txBox="1"/>
          <p:nvPr/>
        </p:nvSpPr>
        <p:spPr>
          <a:xfrm>
            <a:off x="8553450" y="3675635"/>
            <a:ext cx="2855040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64"/>
              </a:lnSpc>
            </a:pPr>
            <a:r>
              <a:rPr lang="pt-BR" sz="1054" dirty="0">
                <a:solidFill>
                  <a:srgbClr val="203C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JOÃO NEVES</a:t>
            </a:r>
          </a:p>
          <a:p>
            <a:pPr>
              <a:lnSpc>
                <a:spcPts val="1083"/>
              </a:lnSpc>
            </a:pPr>
            <a:r>
              <a:rPr lang="pt-BR" sz="1054" dirty="0">
                <a:solidFill>
                  <a:srgbClr val="E39F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Sócio e Conselheiro</a:t>
            </a:r>
          </a:p>
        </p:txBody>
      </p:sp>
      <p:sp>
        <p:nvSpPr>
          <p:cNvPr id="4" name="TextBox 10">
            <a:extLst>
              <a:ext uri="{FF2B5EF4-FFF2-40B4-BE49-F238E27FC236}">
                <a16:creationId xmlns:a16="http://schemas.microsoft.com/office/drawing/2014/main" id="{954CCEAB-5A9F-510D-DE58-D5DFC3642170}"/>
              </a:ext>
            </a:extLst>
          </p:cNvPr>
          <p:cNvSpPr txBox="1"/>
          <p:nvPr/>
        </p:nvSpPr>
        <p:spPr>
          <a:xfrm>
            <a:off x="8553450" y="2819400"/>
            <a:ext cx="2855040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64"/>
              </a:lnSpc>
            </a:pPr>
            <a:r>
              <a:rPr lang="pt-BR" sz="1054" dirty="0">
                <a:solidFill>
                  <a:srgbClr val="203C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DANIEL M. FREITAS</a:t>
            </a:r>
          </a:p>
          <a:p>
            <a:pPr>
              <a:lnSpc>
                <a:spcPts val="1083"/>
              </a:lnSpc>
            </a:pPr>
            <a:r>
              <a:rPr lang="pt-BR" sz="1054" dirty="0">
                <a:solidFill>
                  <a:srgbClr val="E39F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Diretor</a:t>
            </a:r>
          </a:p>
        </p:txBody>
      </p:sp>
      <p:sp>
        <p:nvSpPr>
          <p:cNvPr id="5" name="TextBox 11">
            <a:extLst>
              <a:ext uri="{FF2B5EF4-FFF2-40B4-BE49-F238E27FC236}">
                <a16:creationId xmlns:a16="http://schemas.microsoft.com/office/drawing/2014/main" id="{3A608919-FB70-0648-D610-D86DDEBC3CA2}"/>
              </a:ext>
            </a:extLst>
          </p:cNvPr>
          <p:cNvSpPr txBox="1"/>
          <p:nvPr/>
        </p:nvSpPr>
        <p:spPr>
          <a:xfrm>
            <a:off x="8553450" y="4585038"/>
            <a:ext cx="2855040" cy="3225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64"/>
              </a:lnSpc>
            </a:pPr>
            <a:r>
              <a:rPr lang="pt-BR" sz="1054" dirty="0">
                <a:solidFill>
                  <a:srgbClr val="203C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DANIEL SICA</a:t>
            </a:r>
          </a:p>
          <a:p>
            <a:pPr>
              <a:lnSpc>
                <a:spcPts val="1264"/>
              </a:lnSpc>
            </a:pPr>
            <a:r>
              <a:rPr lang="pt-BR" sz="1054" dirty="0">
                <a:solidFill>
                  <a:srgbClr val="E39F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Diretor Comercial</a:t>
            </a:r>
            <a:endParaRPr lang="pt-BR" sz="1054" dirty="0">
              <a:solidFill>
                <a:srgbClr val="203C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12">
            <a:extLst>
              <a:ext uri="{FF2B5EF4-FFF2-40B4-BE49-F238E27FC236}">
                <a16:creationId xmlns:a16="http://schemas.microsoft.com/office/drawing/2014/main" id="{21A3790D-16A6-EB26-6284-BD3DDD6951A2}"/>
              </a:ext>
            </a:extLst>
          </p:cNvPr>
          <p:cNvSpPr txBox="1"/>
          <p:nvPr/>
        </p:nvSpPr>
        <p:spPr>
          <a:xfrm>
            <a:off x="8553450" y="5463664"/>
            <a:ext cx="2855040" cy="3225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65"/>
              </a:lnSpc>
            </a:pPr>
            <a:r>
              <a:rPr lang="pt-BR" sz="1054" dirty="0">
                <a:solidFill>
                  <a:srgbClr val="203C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LUIZ F. VIANNA</a:t>
            </a:r>
          </a:p>
          <a:p>
            <a:pPr>
              <a:lnSpc>
                <a:spcPts val="1265"/>
              </a:lnSpc>
            </a:pPr>
            <a:r>
              <a:rPr lang="pt-BR" sz="1054" dirty="0">
                <a:solidFill>
                  <a:srgbClr val="E39F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Diretor</a:t>
            </a:r>
          </a:p>
        </p:txBody>
      </p:sp>
      <p:sp>
        <p:nvSpPr>
          <p:cNvPr id="7" name="TextBox 13">
            <a:extLst>
              <a:ext uri="{FF2B5EF4-FFF2-40B4-BE49-F238E27FC236}">
                <a16:creationId xmlns:a16="http://schemas.microsoft.com/office/drawing/2014/main" id="{EC0D2E25-C673-B82C-5CB7-970EF23E1F77}"/>
              </a:ext>
            </a:extLst>
          </p:cNvPr>
          <p:cNvSpPr txBox="1"/>
          <p:nvPr/>
        </p:nvSpPr>
        <p:spPr>
          <a:xfrm>
            <a:off x="8553450" y="6359428"/>
            <a:ext cx="2956311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64"/>
              </a:lnSpc>
            </a:pPr>
            <a:r>
              <a:rPr lang="pt-BR" sz="1054" dirty="0">
                <a:solidFill>
                  <a:srgbClr val="203C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JOSÉ DA COSTA </a:t>
            </a:r>
          </a:p>
          <a:p>
            <a:pPr>
              <a:lnSpc>
                <a:spcPts val="1083"/>
              </a:lnSpc>
            </a:pPr>
            <a:r>
              <a:rPr lang="pt-BR" sz="1054" dirty="0">
                <a:solidFill>
                  <a:srgbClr val="E39F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Diretor </a:t>
            </a:r>
          </a:p>
        </p:txBody>
      </p:sp>
      <p:grpSp>
        <p:nvGrpSpPr>
          <p:cNvPr id="8" name="Group 22">
            <a:extLst>
              <a:ext uri="{FF2B5EF4-FFF2-40B4-BE49-F238E27FC236}">
                <a16:creationId xmlns:a16="http://schemas.microsoft.com/office/drawing/2014/main" id="{A90D013E-75AC-9844-1AF4-E8BF2A28CCF7}"/>
              </a:ext>
            </a:extLst>
          </p:cNvPr>
          <p:cNvGrpSpPr/>
          <p:nvPr/>
        </p:nvGrpSpPr>
        <p:grpSpPr>
          <a:xfrm>
            <a:off x="7612743" y="6145829"/>
            <a:ext cx="721242" cy="721242"/>
            <a:chOff x="0" y="0"/>
            <a:chExt cx="1584000" cy="1584000"/>
          </a:xfrm>
        </p:grpSpPr>
        <p:sp>
          <p:nvSpPr>
            <p:cNvPr id="9" name="Freeform 23">
              <a:extLst>
                <a:ext uri="{FF2B5EF4-FFF2-40B4-BE49-F238E27FC236}">
                  <a16:creationId xmlns:a16="http://schemas.microsoft.com/office/drawing/2014/main" id="{BC599BA2-5767-84F5-581B-B85E0499CCFA}"/>
                </a:ext>
              </a:extLst>
            </p:cNvPr>
            <p:cNvSpPr/>
            <p:nvPr/>
          </p:nvSpPr>
          <p:spPr>
            <a:xfrm>
              <a:off x="0" y="0"/>
              <a:ext cx="1583944" cy="1583944"/>
            </a:xfrm>
            <a:custGeom>
              <a:avLst/>
              <a:gdLst/>
              <a:ahLst/>
              <a:cxnLst/>
              <a:rect l="l" t="t" r="r" b="b"/>
              <a:pathLst>
                <a:path w="1583944" h="1583944">
                  <a:moveTo>
                    <a:pt x="1583944" y="791972"/>
                  </a:moveTo>
                  <a:cubicBezTo>
                    <a:pt x="1583944" y="1229360"/>
                    <a:pt x="1229360" y="1583944"/>
                    <a:pt x="791972" y="1583944"/>
                  </a:cubicBezTo>
                  <a:cubicBezTo>
                    <a:pt x="354584" y="1583944"/>
                    <a:pt x="0" y="1229360"/>
                    <a:pt x="0" y="791972"/>
                  </a:cubicBezTo>
                  <a:cubicBezTo>
                    <a:pt x="0" y="354584"/>
                    <a:pt x="354584" y="0"/>
                    <a:pt x="791972" y="0"/>
                  </a:cubicBezTo>
                  <a:cubicBezTo>
                    <a:pt x="1229360" y="0"/>
                    <a:pt x="1583944" y="354584"/>
                    <a:pt x="1583944" y="791972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pt-BR" sz="1054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24">
            <a:extLst>
              <a:ext uri="{FF2B5EF4-FFF2-40B4-BE49-F238E27FC236}">
                <a16:creationId xmlns:a16="http://schemas.microsoft.com/office/drawing/2014/main" id="{B4990D3A-0910-B25E-CD6E-BFD03772C39E}"/>
              </a:ext>
            </a:extLst>
          </p:cNvPr>
          <p:cNvGrpSpPr/>
          <p:nvPr/>
        </p:nvGrpSpPr>
        <p:grpSpPr>
          <a:xfrm>
            <a:off x="7612743" y="5260821"/>
            <a:ext cx="721242" cy="721242"/>
            <a:chOff x="0" y="0"/>
            <a:chExt cx="1584000" cy="1584000"/>
          </a:xfrm>
        </p:grpSpPr>
        <p:sp>
          <p:nvSpPr>
            <p:cNvPr id="11" name="Freeform 25">
              <a:extLst>
                <a:ext uri="{FF2B5EF4-FFF2-40B4-BE49-F238E27FC236}">
                  <a16:creationId xmlns:a16="http://schemas.microsoft.com/office/drawing/2014/main" id="{09C06C6C-F0E5-86C8-3361-88D24778CA35}"/>
                </a:ext>
              </a:extLst>
            </p:cNvPr>
            <p:cNvSpPr/>
            <p:nvPr/>
          </p:nvSpPr>
          <p:spPr>
            <a:xfrm>
              <a:off x="0" y="0"/>
              <a:ext cx="1583944" cy="1583944"/>
            </a:xfrm>
            <a:custGeom>
              <a:avLst/>
              <a:gdLst/>
              <a:ahLst/>
              <a:cxnLst/>
              <a:rect l="l" t="t" r="r" b="b"/>
              <a:pathLst>
                <a:path w="1583944" h="1583944">
                  <a:moveTo>
                    <a:pt x="1583944" y="791972"/>
                  </a:moveTo>
                  <a:cubicBezTo>
                    <a:pt x="1583944" y="1229360"/>
                    <a:pt x="1229360" y="1583944"/>
                    <a:pt x="791972" y="1583944"/>
                  </a:cubicBezTo>
                  <a:cubicBezTo>
                    <a:pt x="354584" y="1583944"/>
                    <a:pt x="0" y="1229360"/>
                    <a:pt x="0" y="791972"/>
                  </a:cubicBezTo>
                  <a:cubicBezTo>
                    <a:pt x="0" y="354584"/>
                    <a:pt x="354584" y="0"/>
                    <a:pt x="791972" y="0"/>
                  </a:cubicBezTo>
                  <a:cubicBezTo>
                    <a:pt x="1229360" y="0"/>
                    <a:pt x="1583944" y="354584"/>
                    <a:pt x="1583944" y="791972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pt-BR" sz="1054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Group 28">
            <a:extLst>
              <a:ext uri="{FF2B5EF4-FFF2-40B4-BE49-F238E27FC236}">
                <a16:creationId xmlns:a16="http://schemas.microsoft.com/office/drawing/2014/main" id="{B6F7C7B0-1851-3BE8-EB7C-5318F6784DED}"/>
              </a:ext>
            </a:extLst>
          </p:cNvPr>
          <p:cNvGrpSpPr/>
          <p:nvPr/>
        </p:nvGrpSpPr>
        <p:grpSpPr>
          <a:xfrm>
            <a:off x="7612743" y="3490807"/>
            <a:ext cx="721242" cy="721242"/>
            <a:chOff x="0" y="0"/>
            <a:chExt cx="1584000" cy="1584000"/>
          </a:xfrm>
        </p:grpSpPr>
        <p:sp>
          <p:nvSpPr>
            <p:cNvPr id="15" name="Freeform 29">
              <a:extLst>
                <a:ext uri="{FF2B5EF4-FFF2-40B4-BE49-F238E27FC236}">
                  <a16:creationId xmlns:a16="http://schemas.microsoft.com/office/drawing/2014/main" id="{558F157E-A9B4-715D-9043-F70B9BD09234}"/>
                </a:ext>
              </a:extLst>
            </p:cNvPr>
            <p:cNvSpPr/>
            <p:nvPr/>
          </p:nvSpPr>
          <p:spPr>
            <a:xfrm>
              <a:off x="0" y="0"/>
              <a:ext cx="1583944" cy="1583944"/>
            </a:xfrm>
            <a:custGeom>
              <a:avLst/>
              <a:gdLst/>
              <a:ahLst/>
              <a:cxnLst/>
              <a:rect l="l" t="t" r="r" b="b"/>
              <a:pathLst>
                <a:path w="1583944" h="1583944">
                  <a:moveTo>
                    <a:pt x="1583944" y="791972"/>
                  </a:moveTo>
                  <a:cubicBezTo>
                    <a:pt x="1583944" y="1229360"/>
                    <a:pt x="1229360" y="1583944"/>
                    <a:pt x="791972" y="1583944"/>
                  </a:cubicBezTo>
                  <a:cubicBezTo>
                    <a:pt x="354584" y="1583944"/>
                    <a:pt x="0" y="1229360"/>
                    <a:pt x="0" y="791972"/>
                  </a:cubicBezTo>
                  <a:cubicBezTo>
                    <a:pt x="0" y="354584"/>
                    <a:pt x="354584" y="0"/>
                    <a:pt x="791972" y="0"/>
                  </a:cubicBezTo>
                  <a:cubicBezTo>
                    <a:pt x="1229360" y="0"/>
                    <a:pt x="1583944" y="354584"/>
                    <a:pt x="1583944" y="791972"/>
                  </a:cubicBezTo>
                  <a:close/>
                </a:path>
              </a:pathLst>
            </a:custGeom>
            <a:blipFill>
              <a:blip r:embed="rId6"/>
              <a:stretch>
                <a:fillRect l="-313" r="-313" b="-1"/>
              </a:stretch>
            </a:blipFill>
          </p:spPr>
          <p:txBody>
            <a:bodyPr/>
            <a:lstStyle/>
            <a:p>
              <a:endParaRPr lang="pt-BR" sz="1054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" name="TextBox 4">
            <a:extLst>
              <a:ext uri="{FF2B5EF4-FFF2-40B4-BE49-F238E27FC236}">
                <a16:creationId xmlns:a16="http://schemas.microsoft.com/office/drawing/2014/main" id="{BD5A9F95-4A37-A301-A2C1-36C4B771C314}"/>
              </a:ext>
            </a:extLst>
          </p:cNvPr>
          <p:cNvSpPr txBox="1"/>
          <p:nvPr/>
        </p:nvSpPr>
        <p:spPr>
          <a:xfrm>
            <a:off x="4307778" y="3770378"/>
            <a:ext cx="2855040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64"/>
              </a:lnSpc>
            </a:pPr>
            <a:r>
              <a:rPr lang="pt-BR" sz="1054" dirty="0">
                <a:solidFill>
                  <a:srgbClr val="203C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JACKSON CHIROLLO</a:t>
            </a:r>
          </a:p>
          <a:p>
            <a:pPr>
              <a:lnSpc>
                <a:spcPts val="1083"/>
              </a:lnSpc>
            </a:pPr>
            <a:r>
              <a:rPr lang="pt-BR" sz="1054" dirty="0">
                <a:solidFill>
                  <a:srgbClr val="E39F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CEO</a:t>
            </a:r>
          </a:p>
        </p:txBody>
      </p:sp>
      <p:sp>
        <p:nvSpPr>
          <p:cNvPr id="17" name="TextBox 5">
            <a:extLst>
              <a:ext uri="{FF2B5EF4-FFF2-40B4-BE49-F238E27FC236}">
                <a16:creationId xmlns:a16="http://schemas.microsoft.com/office/drawing/2014/main" id="{44947ACA-E4F9-6C74-D46E-0334467A73D3}"/>
              </a:ext>
            </a:extLst>
          </p:cNvPr>
          <p:cNvSpPr txBox="1"/>
          <p:nvPr/>
        </p:nvSpPr>
        <p:spPr>
          <a:xfrm>
            <a:off x="4307778" y="4640851"/>
            <a:ext cx="2855040" cy="3225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65"/>
              </a:lnSpc>
            </a:pPr>
            <a:r>
              <a:rPr lang="pt-BR" sz="1054" dirty="0">
                <a:solidFill>
                  <a:srgbClr val="203C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ANDREW F. STORFER</a:t>
            </a:r>
          </a:p>
          <a:p>
            <a:pPr>
              <a:lnSpc>
                <a:spcPts val="1265"/>
              </a:lnSpc>
            </a:pPr>
            <a:r>
              <a:rPr lang="pt-BR" sz="1054" dirty="0">
                <a:solidFill>
                  <a:srgbClr val="E39F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CEO</a:t>
            </a:r>
          </a:p>
        </p:txBody>
      </p:sp>
      <p:sp>
        <p:nvSpPr>
          <p:cNvPr id="18" name="TextBox 6">
            <a:extLst>
              <a:ext uri="{FF2B5EF4-FFF2-40B4-BE49-F238E27FC236}">
                <a16:creationId xmlns:a16="http://schemas.microsoft.com/office/drawing/2014/main" id="{A5ED8D7E-DFD2-FC15-26C1-97F4C78E4BB9}"/>
              </a:ext>
            </a:extLst>
          </p:cNvPr>
          <p:cNvSpPr txBox="1"/>
          <p:nvPr/>
        </p:nvSpPr>
        <p:spPr>
          <a:xfrm>
            <a:off x="12458545" y="6279941"/>
            <a:ext cx="1838258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264"/>
              </a:lnSpc>
            </a:pPr>
            <a:r>
              <a:rPr lang="pt-BR" sz="1054" dirty="0">
                <a:solidFill>
                  <a:srgbClr val="203C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OTAVIO SEGATTO </a:t>
            </a:r>
          </a:p>
          <a:p>
            <a:pPr>
              <a:lnSpc>
                <a:spcPts val="1083"/>
              </a:lnSpc>
            </a:pPr>
            <a:r>
              <a:rPr lang="pt-BR" sz="1054" dirty="0">
                <a:solidFill>
                  <a:srgbClr val="E39F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Sócio - Diretor</a:t>
            </a:r>
          </a:p>
        </p:txBody>
      </p:sp>
      <p:sp>
        <p:nvSpPr>
          <p:cNvPr id="19" name="TextBox 7">
            <a:extLst>
              <a:ext uri="{FF2B5EF4-FFF2-40B4-BE49-F238E27FC236}">
                <a16:creationId xmlns:a16="http://schemas.microsoft.com/office/drawing/2014/main" id="{6C415352-97E4-D202-4064-C7D03692A1FA}"/>
              </a:ext>
            </a:extLst>
          </p:cNvPr>
          <p:cNvSpPr txBox="1"/>
          <p:nvPr/>
        </p:nvSpPr>
        <p:spPr>
          <a:xfrm>
            <a:off x="4307778" y="6381799"/>
            <a:ext cx="2855040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64"/>
              </a:lnSpc>
            </a:pPr>
            <a:r>
              <a:rPr lang="pt-BR" sz="1054" dirty="0">
                <a:solidFill>
                  <a:srgbClr val="203C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FREDERICO ARAUJO</a:t>
            </a:r>
          </a:p>
          <a:p>
            <a:pPr>
              <a:lnSpc>
                <a:spcPts val="1083"/>
              </a:lnSpc>
            </a:pPr>
            <a:r>
              <a:rPr lang="pt-BR" sz="1054" dirty="0">
                <a:solidFill>
                  <a:srgbClr val="E39F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Sócio - Diretor</a:t>
            </a:r>
          </a:p>
        </p:txBody>
      </p:sp>
      <p:sp>
        <p:nvSpPr>
          <p:cNvPr id="20" name="TextBox 8">
            <a:extLst>
              <a:ext uri="{FF2B5EF4-FFF2-40B4-BE49-F238E27FC236}">
                <a16:creationId xmlns:a16="http://schemas.microsoft.com/office/drawing/2014/main" id="{A8819FAF-2238-BBCE-E0F3-6E1210000F67}"/>
              </a:ext>
            </a:extLst>
          </p:cNvPr>
          <p:cNvSpPr txBox="1"/>
          <p:nvPr/>
        </p:nvSpPr>
        <p:spPr>
          <a:xfrm>
            <a:off x="4307778" y="2932466"/>
            <a:ext cx="2006923" cy="3151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264"/>
              </a:lnSpc>
            </a:pPr>
            <a:r>
              <a:rPr lang="pt-BR" sz="1054" dirty="0">
                <a:solidFill>
                  <a:srgbClr val="203C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AURÉLIO SOUZA </a:t>
            </a:r>
          </a:p>
          <a:p>
            <a:pPr>
              <a:lnSpc>
                <a:spcPts val="1083"/>
              </a:lnSpc>
            </a:pPr>
            <a:r>
              <a:rPr lang="pt-BR" sz="1054" dirty="0">
                <a:solidFill>
                  <a:srgbClr val="E39F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VP de Energia &amp; Inovação</a:t>
            </a:r>
          </a:p>
        </p:txBody>
      </p:sp>
      <p:grpSp>
        <p:nvGrpSpPr>
          <p:cNvPr id="21" name="Group 14">
            <a:extLst>
              <a:ext uri="{FF2B5EF4-FFF2-40B4-BE49-F238E27FC236}">
                <a16:creationId xmlns:a16="http://schemas.microsoft.com/office/drawing/2014/main" id="{80AD7437-4A29-C246-F3BD-74D9B094B097}"/>
              </a:ext>
            </a:extLst>
          </p:cNvPr>
          <p:cNvGrpSpPr/>
          <p:nvPr/>
        </p:nvGrpSpPr>
        <p:grpSpPr>
          <a:xfrm>
            <a:off x="3498205" y="3556778"/>
            <a:ext cx="721242" cy="721242"/>
            <a:chOff x="0" y="0"/>
            <a:chExt cx="1584000" cy="1584000"/>
          </a:xfrm>
        </p:grpSpPr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1C60DF0F-E1C8-5611-A1A1-68E2B7172DA3}"/>
                </a:ext>
              </a:extLst>
            </p:cNvPr>
            <p:cNvSpPr/>
            <p:nvPr/>
          </p:nvSpPr>
          <p:spPr>
            <a:xfrm>
              <a:off x="0" y="0"/>
              <a:ext cx="1583944" cy="1583944"/>
            </a:xfrm>
            <a:custGeom>
              <a:avLst/>
              <a:gdLst/>
              <a:ahLst/>
              <a:cxnLst/>
              <a:rect l="l" t="t" r="r" b="b"/>
              <a:pathLst>
                <a:path w="1583944" h="1583944">
                  <a:moveTo>
                    <a:pt x="1583944" y="791972"/>
                  </a:moveTo>
                  <a:cubicBezTo>
                    <a:pt x="1583944" y="1229360"/>
                    <a:pt x="1229360" y="1583944"/>
                    <a:pt x="791972" y="1583944"/>
                  </a:cubicBezTo>
                  <a:cubicBezTo>
                    <a:pt x="354584" y="1583944"/>
                    <a:pt x="0" y="1229360"/>
                    <a:pt x="0" y="791972"/>
                  </a:cubicBezTo>
                  <a:cubicBezTo>
                    <a:pt x="0" y="354584"/>
                    <a:pt x="354584" y="0"/>
                    <a:pt x="791972" y="0"/>
                  </a:cubicBezTo>
                  <a:cubicBezTo>
                    <a:pt x="1229360" y="0"/>
                    <a:pt x="1583944" y="354584"/>
                    <a:pt x="1583944" y="791972"/>
                  </a:cubicBezTo>
                  <a:close/>
                </a:path>
              </a:pathLst>
            </a:custGeom>
            <a:blipFill>
              <a:blip r:embed="rId7"/>
              <a:stretch>
                <a:fillRect t="-312" b="-312"/>
              </a:stretch>
            </a:blipFill>
          </p:spPr>
          <p:txBody>
            <a:bodyPr/>
            <a:lstStyle/>
            <a:p>
              <a:endParaRPr lang="pt-BR" sz="1054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" name="Group 16">
            <a:extLst>
              <a:ext uri="{FF2B5EF4-FFF2-40B4-BE49-F238E27FC236}">
                <a16:creationId xmlns:a16="http://schemas.microsoft.com/office/drawing/2014/main" id="{05F18864-1597-3F17-4DDA-39AE3291D725}"/>
              </a:ext>
            </a:extLst>
          </p:cNvPr>
          <p:cNvGrpSpPr/>
          <p:nvPr/>
        </p:nvGrpSpPr>
        <p:grpSpPr>
          <a:xfrm>
            <a:off x="3498205" y="4427252"/>
            <a:ext cx="721242" cy="721242"/>
            <a:chOff x="0" y="0"/>
            <a:chExt cx="1584000" cy="1584000"/>
          </a:xfrm>
        </p:grpSpPr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290AF4AA-B10F-8D53-D4EA-32414CB5D3CB}"/>
                </a:ext>
              </a:extLst>
            </p:cNvPr>
            <p:cNvSpPr/>
            <p:nvPr/>
          </p:nvSpPr>
          <p:spPr>
            <a:xfrm>
              <a:off x="0" y="0"/>
              <a:ext cx="1583944" cy="1583944"/>
            </a:xfrm>
            <a:custGeom>
              <a:avLst/>
              <a:gdLst/>
              <a:ahLst/>
              <a:cxnLst/>
              <a:rect l="l" t="t" r="r" b="b"/>
              <a:pathLst>
                <a:path w="1583944" h="1583944">
                  <a:moveTo>
                    <a:pt x="1583944" y="791972"/>
                  </a:moveTo>
                  <a:cubicBezTo>
                    <a:pt x="1583944" y="1229360"/>
                    <a:pt x="1229360" y="1583944"/>
                    <a:pt x="791972" y="1583944"/>
                  </a:cubicBezTo>
                  <a:cubicBezTo>
                    <a:pt x="354584" y="1583944"/>
                    <a:pt x="0" y="1229360"/>
                    <a:pt x="0" y="791972"/>
                  </a:cubicBezTo>
                  <a:cubicBezTo>
                    <a:pt x="0" y="354584"/>
                    <a:pt x="354584" y="0"/>
                    <a:pt x="791972" y="0"/>
                  </a:cubicBezTo>
                  <a:cubicBezTo>
                    <a:pt x="1229360" y="0"/>
                    <a:pt x="1583944" y="354584"/>
                    <a:pt x="1583944" y="791972"/>
                  </a:cubicBezTo>
                  <a:close/>
                </a:path>
              </a:pathLst>
            </a:custGeom>
            <a:blipFill>
              <a:blip r:embed="rId8"/>
              <a:stretch>
                <a:fillRect t="-313" r="-1" b="-313"/>
              </a:stretch>
            </a:blipFill>
          </p:spPr>
          <p:txBody>
            <a:bodyPr/>
            <a:lstStyle/>
            <a:p>
              <a:endParaRPr lang="pt-BR" sz="1054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5" name="Group 18">
            <a:extLst>
              <a:ext uri="{FF2B5EF4-FFF2-40B4-BE49-F238E27FC236}">
                <a16:creationId xmlns:a16="http://schemas.microsoft.com/office/drawing/2014/main" id="{6BDFD3EA-BAAB-2B5E-20EE-1851BE1F8A36}"/>
              </a:ext>
            </a:extLst>
          </p:cNvPr>
          <p:cNvGrpSpPr/>
          <p:nvPr/>
        </p:nvGrpSpPr>
        <p:grpSpPr>
          <a:xfrm>
            <a:off x="11648971" y="6066340"/>
            <a:ext cx="721242" cy="721242"/>
            <a:chOff x="0" y="0"/>
            <a:chExt cx="1584000" cy="1584000"/>
          </a:xfrm>
        </p:grpSpPr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8D5A4FCE-4178-F762-84D5-58D943627454}"/>
                </a:ext>
              </a:extLst>
            </p:cNvPr>
            <p:cNvSpPr/>
            <p:nvPr/>
          </p:nvSpPr>
          <p:spPr>
            <a:xfrm>
              <a:off x="0" y="0"/>
              <a:ext cx="1583944" cy="1583944"/>
            </a:xfrm>
            <a:custGeom>
              <a:avLst/>
              <a:gdLst/>
              <a:ahLst/>
              <a:cxnLst/>
              <a:rect l="l" t="t" r="r" b="b"/>
              <a:pathLst>
                <a:path w="1583944" h="1583944">
                  <a:moveTo>
                    <a:pt x="1583944" y="791972"/>
                  </a:moveTo>
                  <a:cubicBezTo>
                    <a:pt x="1583944" y="1229360"/>
                    <a:pt x="1229360" y="1583944"/>
                    <a:pt x="791972" y="1583944"/>
                  </a:cubicBezTo>
                  <a:cubicBezTo>
                    <a:pt x="354584" y="1583944"/>
                    <a:pt x="0" y="1229360"/>
                    <a:pt x="0" y="791972"/>
                  </a:cubicBezTo>
                  <a:cubicBezTo>
                    <a:pt x="0" y="354584"/>
                    <a:pt x="354584" y="0"/>
                    <a:pt x="791972" y="0"/>
                  </a:cubicBezTo>
                  <a:cubicBezTo>
                    <a:pt x="1229360" y="0"/>
                    <a:pt x="1583944" y="354584"/>
                    <a:pt x="1583944" y="791972"/>
                  </a:cubicBezTo>
                  <a:close/>
                </a:path>
              </a:pathLst>
            </a:custGeom>
            <a:blipFill>
              <a:blip r:embed="rId9"/>
              <a:stretch>
                <a:fillRect l="-312" r="-312"/>
              </a:stretch>
            </a:blipFill>
          </p:spPr>
          <p:txBody>
            <a:bodyPr/>
            <a:lstStyle/>
            <a:p>
              <a:endParaRPr lang="pt-BR" sz="1054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Group 20">
            <a:extLst>
              <a:ext uri="{FF2B5EF4-FFF2-40B4-BE49-F238E27FC236}">
                <a16:creationId xmlns:a16="http://schemas.microsoft.com/office/drawing/2014/main" id="{45CF0D19-6FC2-4477-0A11-9853F5D9BB58}"/>
              </a:ext>
            </a:extLst>
          </p:cNvPr>
          <p:cNvGrpSpPr/>
          <p:nvPr/>
        </p:nvGrpSpPr>
        <p:grpSpPr>
          <a:xfrm>
            <a:off x="3498205" y="6168199"/>
            <a:ext cx="721242" cy="721242"/>
            <a:chOff x="0" y="0"/>
            <a:chExt cx="1584000" cy="1584000"/>
          </a:xfrm>
        </p:grpSpPr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4B9A8BEC-525D-A1D3-4EEC-317CBD9E7EA7}"/>
                </a:ext>
              </a:extLst>
            </p:cNvPr>
            <p:cNvSpPr/>
            <p:nvPr/>
          </p:nvSpPr>
          <p:spPr>
            <a:xfrm>
              <a:off x="0" y="0"/>
              <a:ext cx="1583944" cy="1583944"/>
            </a:xfrm>
            <a:custGeom>
              <a:avLst/>
              <a:gdLst/>
              <a:ahLst/>
              <a:cxnLst/>
              <a:rect l="l" t="t" r="r" b="b"/>
              <a:pathLst>
                <a:path w="1583944" h="1583944">
                  <a:moveTo>
                    <a:pt x="1583944" y="791972"/>
                  </a:moveTo>
                  <a:cubicBezTo>
                    <a:pt x="1583944" y="1229360"/>
                    <a:pt x="1229360" y="1583944"/>
                    <a:pt x="791972" y="1583944"/>
                  </a:cubicBezTo>
                  <a:cubicBezTo>
                    <a:pt x="354584" y="1583944"/>
                    <a:pt x="0" y="1229360"/>
                    <a:pt x="0" y="791972"/>
                  </a:cubicBezTo>
                  <a:cubicBezTo>
                    <a:pt x="0" y="354584"/>
                    <a:pt x="354584" y="0"/>
                    <a:pt x="791972" y="0"/>
                  </a:cubicBezTo>
                  <a:cubicBezTo>
                    <a:pt x="1229360" y="0"/>
                    <a:pt x="1583944" y="354584"/>
                    <a:pt x="1583944" y="791972"/>
                  </a:cubicBez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pt-BR" sz="1054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" name="Group 32">
            <a:extLst>
              <a:ext uri="{FF2B5EF4-FFF2-40B4-BE49-F238E27FC236}">
                <a16:creationId xmlns:a16="http://schemas.microsoft.com/office/drawing/2014/main" id="{343D7F42-2C27-39D5-1070-C3603604108A}"/>
              </a:ext>
            </a:extLst>
          </p:cNvPr>
          <p:cNvGrpSpPr/>
          <p:nvPr/>
        </p:nvGrpSpPr>
        <p:grpSpPr>
          <a:xfrm>
            <a:off x="3498205" y="2718865"/>
            <a:ext cx="721242" cy="721242"/>
            <a:chOff x="0" y="0"/>
            <a:chExt cx="1584000" cy="1584000"/>
          </a:xfrm>
        </p:grpSpPr>
        <p:sp>
          <p:nvSpPr>
            <p:cNvPr id="30" name="Freeform 33">
              <a:extLst>
                <a:ext uri="{FF2B5EF4-FFF2-40B4-BE49-F238E27FC236}">
                  <a16:creationId xmlns:a16="http://schemas.microsoft.com/office/drawing/2014/main" id="{7389CE5A-0C98-ACEB-209C-85C48365ABCB}"/>
                </a:ext>
              </a:extLst>
            </p:cNvPr>
            <p:cNvSpPr/>
            <p:nvPr/>
          </p:nvSpPr>
          <p:spPr>
            <a:xfrm>
              <a:off x="0" y="0"/>
              <a:ext cx="1583944" cy="1583944"/>
            </a:xfrm>
            <a:custGeom>
              <a:avLst/>
              <a:gdLst/>
              <a:ahLst/>
              <a:cxnLst/>
              <a:rect l="l" t="t" r="r" b="b"/>
              <a:pathLst>
                <a:path w="1583944" h="1583944">
                  <a:moveTo>
                    <a:pt x="1583944" y="791972"/>
                  </a:moveTo>
                  <a:cubicBezTo>
                    <a:pt x="1583944" y="1229360"/>
                    <a:pt x="1229360" y="1583944"/>
                    <a:pt x="791972" y="1583944"/>
                  </a:cubicBezTo>
                  <a:cubicBezTo>
                    <a:pt x="354584" y="1583944"/>
                    <a:pt x="0" y="1229360"/>
                    <a:pt x="0" y="791972"/>
                  </a:cubicBezTo>
                  <a:cubicBezTo>
                    <a:pt x="0" y="354584"/>
                    <a:pt x="354584" y="0"/>
                    <a:pt x="791972" y="0"/>
                  </a:cubicBezTo>
                  <a:cubicBezTo>
                    <a:pt x="1229360" y="0"/>
                    <a:pt x="1583944" y="354584"/>
                    <a:pt x="1583944" y="791972"/>
                  </a:cubicBezTo>
                  <a:close/>
                </a:path>
              </a:pathLst>
            </a:custGeom>
            <a:blipFill>
              <a:blip r:embed="rId11"/>
              <a:stretch>
                <a:fillRect l="-13492" r="-13492"/>
              </a:stretch>
            </a:blipFill>
          </p:spPr>
          <p:txBody>
            <a:bodyPr/>
            <a:lstStyle/>
            <a:p>
              <a:endParaRPr lang="pt-BR" sz="1054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1" name="TextBox 34">
            <a:extLst>
              <a:ext uri="{FF2B5EF4-FFF2-40B4-BE49-F238E27FC236}">
                <a16:creationId xmlns:a16="http://schemas.microsoft.com/office/drawing/2014/main" id="{EB1DF5FC-BE7E-B78B-A95C-6A54F18CB5DA}"/>
              </a:ext>
            </a:extLst>
          </p:cNvPr>
          <p:cNvSpPr txBox="1"/>
          <p:nvPr/>
        </p:nvSpPr>
        <p:spPr>
          <a:xfrm>
            <a:off x="12458545" y="3628879"/>
            <a:ext cx="2855040" cy="3225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65"/>
              </a:lnSpc>
            </a:pPr>
            <a:r>
              <a:rPr lang="en-US" sz="1054" dirty="0">
                <a:solidFill>
                  <a:srgbClr val="203C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RODRIGO H. N. LEITE</a:t>
            </a:r>
          </a:p>
          <a:p>
            <a:pPr>
              <a:lnSpc>
                <a:spcPts val="1265"/>
              </a:lnSpc>
            </a:pPr>
            <a:r>
              <a:rPr lang="en-US" sz="1054" dirty="0">
                <a:solidFill>
                  <a:srgbClr val="E39F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CEO</a:t>
            </a:r>
          </a:p>
        </p:txBody>
      </p:sp>
      <p:sp>
        <p:nvSpPr>
          <p:cNvPr id="32" name="TextBox 35">
            <a:extLst>
              <a:ext uri="{FF2B5EF4-FFF2-40B4-BE49-F238E27FC236}">
                <a16:creationId xmlns:a16="http://schemas.microsoft.com/office/drawing/2014/main" id="{A02A5E83-9213-9889-F4F1-C5DAF722D8BC}"/>
              </a:ext>
            </a:extLst>
          </p:cNvPr>
          <p:cNvSpPr txBox="1"/>
          <p:nvPr/>
        </p:nvSpPr>
        <p:spPr>
          <a:xfrm>
            <a:off x="12458545" y="4510111"/>
            <a:ext cx="2855040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64"/>
              </a:lnSpc>
            </a:pPr>
            <a:r>
              <a:rPr lang="en-US" sz="1054" dirty="0">
                <a:solidFill>
                  <a:srgbClr val="203C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SURYA MENDONÇA</a:t>
            </a:r>
          </a:p>
          <a:p>
            <a:pPr>
              <a:lnSpc>
                <a:spcPts val="1083"/>
              </a:lnSpc>
            </a:pPr>
            <a:r>
              <a:rPr lang="en-US" sz="1054" dirty="0">
                <a:solidFill>
                  <a:srgbClr val="E39F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CEO</a:t>
            </a:r>
          </a:p>
        </p:txBody>
      </p:sp>
      <p:sp>
        <p:nvSpPr>
          <p:cNvPr id="33" name="TextBox 36">
            <a:extLst>
              <a:ext uri="{FF2B5EF4-FFF2-40B4-BE49-F238E27FC236}">
                <a16:creationId xmlns:a16="http://schemas.microsoft.com/office/drawing/2014/main" id="{742BCA62-64B9-9433-8C60-9D84097000C5}"/>
              </a:ext>
            </a:extLst>
          </p:cNvPr>
          <p:cNvSpPr txBox="1"/>
          <p:nvPr/>
        </p:nvSpPr>
        <p:spPr>
          <a:xfrm>
            <a:off x="12458545" y="5380584"/>
            <a:ext cx="2855040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64"/>
              </a:lnSpc>
            </a:pPr>
            <a:r>
              <a:rPr lang="en-US" sz="1054" dirty="0">
                <a:solidFill>
                  <a:srgbClr val="203C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SAULO ALVES</a:t>
            </a:r>
          </a:p>
          <a:p>
            <a:pPr>
              <a:lnSpc>
                <a:spcPts val="1083"/>
              </a:lnSpc>
            </a:pPr>
            <a:r>
              <a:rPr lang="en-US" sz="1054" dirty="0">
                <a:solidFill>
                  <a:srgbClr val="E39F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Diretor</a:t>
            </a:r>
          </a:p>
        </p:txBody>
      </p:sp>
      <p:sp>
        <p:nvSpPr>
          <p:cNvPr id="34" name="TextBox 37">
            <a:extLst>
              <a:ext uri="{FF2B5EF4-FFF2-40B4-BE49-F238E27FC236}">
                <a16:creationId xmlns:a16="http://schemas.microsoft.com/office/drawing/2014/main" id="{1463843B-A5A2-655D-F851-7D833AF19A38}"/>
              </a:ext>
            </a:extLst>
          </p:cNvPr>
          <p:cNvSpPr txBox="1"/>
          <p:nvPr/>
        </p:nvSpPr>
        <p:spPr>
          <a:xfrm>
            <a:off x="4307778" y="5551254"/>
            <a:ext cx="1808541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64"/>
              </a:lnSpc>
            </a:pPr>
            <a:r>
              <a:rPr lang="pt-BR" sz="1054" dirty="0">
                <a:solidFill>
                  <a:srgbClr val="203C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MATHEUS NOGUEIRA </a:t>
            </a:r>
          </a:p>
          <a:p>
            <a:pPr>
              <a:lnSpc>
                <a:spcPts val="1083"/>
              </a:lnSpc>
            </a:pPr>
            <a:r>
              <a:rPr lang="pt-BR" sz="1054" dirty="0">
                <a:solidFill>
                  <a:srgbClr val="E39F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Diretor</a:t>
            </a:r>
          </a:p>
        </p:txBody>
      </p:sp>
      <p:grpSp>
        <p:nvGrpSpPr>
          <p:cNvPr id="35" name="Group 39">
            <a:extLst>
              <a:ext uri="{FF2B5EF4-FFF2-40B4-BE49-F238E27FC236}">
                <a16:creationId xmlns:a16="http://schemas.microsoft.com/office/drawing/2014/main" id="{A247BACE-8BA7-2E3C-BBB4-9601BA08AC49}"/>
              </a:ext>
            </a:extLst>
          </p:cNvPr>
          <p:cNvGrpSpPr/>
          <p:nvPr/>
        </p:nvGrpSpPr>
        <p:grpSpPr>
          <a:xfrm>
            <a:off x="11648971" y="3426037"/>
            <a:ext cx="721242" cy="721242"/>
            <a:chOff x="0" y="0"/>
            <a:chExt cx="1584000" cy="1584000"/>
          </a:xfrm>
        </p:grpSpPr>
        <p:sp>
          <p:nvSpPr>
            <p:cNvPr id="36" name="Freeform 40">
              <a:extLst>
                <a:ext uri="{FF2B5EF4-FFF2-40B4-BE49-F238E27FC236}">
                  <a16:creationId xmlns:a16="http://schemas.microsoft.com/office/drawing/2014/main" id="{C7FF16FC-1096-BB28-7937-F337674BBD2C}"/>
                </a:ext>
              </a:extLst>
            </p:cNvPr>
            <p:cNvSpPr/>
            <p:nvPr/>
          </p:nvSpPr>
          <p:spPr>
            <a:xfrm>
              <a:off x="0" y="0"/>
              <a:ext cx="1583944" cy="1583944"/>
            </a:xfrm>
            <a:custGeom>
              <a:avLst/>
              <a:gdLst/>
              <a:ahLst/>
              <a:cxnLst/>
              <a:rect l="l" t="t" r="r" b="b"/>
              <a:pathLst>
                <a:path w="1583944" h="1583944">
                  <a:moveTo>
                    <a:pt x="1583944" y="791972"/>
                  </a:moveTo>
                  <a:cubicBezTo>
                    <a:pt x="1583944" y="1229360"/>
                    <a:pt x="1229360" y="1583944"/>
                    <a:pt x="791972" y="1583944"/>
                  </a:cubicBezTo>
                  <a:cubicBezTo>
                    <a:pt x="354584" y="1583944"/>
                    <a:pt x="0" y="1229360"/>
                    <a:pt x="0" y="791972"/>
                  </a:cubicBezTo>
                  <a:cubicBezTo>
                    <a:pt x="0" y="354584"/>
                    <a:pt x="354584" y="0"/>
                    <a:pt x="791972" y="0"/>
                  </a:cubicBezTo>
                  <a:cubicBezTo>
                    <a:pt x="1229360" y="0"/>
                    <a:pt x="1583944" y="354584"/>
                    <a:pt x="1583944" y="791972"/>
                  </a:cubicBezTo>
                  <a:close/>
                </a:path>
              </a:pathLst>
            </a:custGeom>
            <a:blipFill>
              <a:blip r:embed="rId12"/>
              <a:stretch>
                <a:fillRect l="-313" r="-313" b="-1"/>
              </a:stretch>
            </a:blipFill>
          </p:spPr>
          <p:txBody>
            <a:bodyPr/>
            <a:lstStyle/>
            <a:p>
              <a:endParaRPr lang="pt-BR" sz="1054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Group 41">
            <a:extLst>
              <a:ext uri="{FF2B5EF4-FFF2-40B4-BE49-F238E27FC236}">
                <a16:creationId xmlns:a16="http://schemas.microsoft.com/office/drawing/2014/main" id="{0075EAD5-FF38-D572-9154-3CF02474DB77}"/>
              </a:ext>
            </a:extLst>
          </p:cNvPr>
          <p:cNvGrpSpPr/>
          <p:nvPr/>
        </p:nvGrpSpPr>
        <p:grpSpPr>
          <a:xfrm>
            <a:off x="11648971" y="4296510"/>
            <a:ext cx="721242" cy="721242"/>
            <a:chOff x="0" y="0"/>
            <a:chExt cx="1584000" cy="1584000"/>
          </a:xfrm>
        </p:grpSpPr>
        <p:sp>
          <p:nvSpPr>
            <p:cNvPr id="38" name="Freeform 42">
              <a:extLst>
                <a:ext uri="{FF2B5EF4-FFF2-40B4-BE49-F238E27FC236}">
                  <a16:creationId xmlns:a16="http://schemas.microsoft.com/office/drawing/2014/main" id="{80370CA9-9278-85D2-0A89-2DD662201677}"/>
                </a:ext>
              </a:extLst>
            </p:cNvPr>
            <p:cNvSpPr/>
            <p:nvPr/>
          </p:nvSpPr>
          <p:spPr>
            <a:xfrm>
              <a:off x="0" y="0"/>
              <a:ext cx="1583944" cy="1583944"/>
            </a:xfrm>
            <a:custGeom>
              <a:avLst/>
              <a:gdLst/>
              <a:ahLst/>
              <a:cxnLst/>
              <a:rect l="l" t="t" r="r" b="b"/>
              <a:pathLst>
                <a:path w="1583944" h="1583944">
                  <a:moveTo>
                    <a:pt x="1583944" y="791972"/>
                  </a:moveTo>
                  <a:cubicBezTo>
                    <a:pt x="1583944" y="1229360"/>
                    <a:pt x="1229360" y="1583944"/>
                    <a:pt x="791972" y="1583944"/>
                  </a:cubicBezTo>
                  <a:cubicBezTo>
                    <a:pt x="354584" y="1583944"/>
                    <a:pt x="0" y="1229360"/>
                    <a:pt x="0" y="791972"/>
                  </a:cubicBezTo>
                  <a:cubicBezTo>
                    <a:pt x="0" y="354584"/>
                    <a:pt x="354584" y="0"/>
                    <a:pt x="791972" y="0"/>
                  </a:cubicBezTo>
                  <a:cubicBezTo>
                    <a:pt x="1229360" y="0"/>
                    <a:pt x="1583944" y="354584"/>
                    <a:pt x="1583944" y="791972"/>
                  </a:cubicBez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  <p:txBody>
            <a:bodyPr/>
            <a:lstStyle/>
            <a:p>
              <a:endParaRPr lang="pt-BR" sz="1054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" name="Group 43">
            <a:extLst>
              <a:ext uri="{FF2B5EF4-FFF2-40B4-BE49-F238E27FC236}">
                <a16:creationId xmlns:a16="http://schemas.microsoft.com/office/drawing/2014/main" id="{6B8AC8E3-A843-D7E1-0AA6-11FADA8FE914}"/>
              </a:ext>
            </a:extLst>
          </p:cNvPr>
          <p:cNvGrpSpPr/>
          <p:nvPr/>
        </p:nvGrpSpPr>
        <p:grpSpPr>
          <a:xfrm>
            <a:off x="11648971" y="5166984"/>
            <a:ext cx="721242" cy="721242"/>
            <a:chOff x="0" y="0"/>
            <a:chExt cx="1584000" cy="1584000"/>
          </a:xfrm>
        </p:grpSpPr>
        <p:sp>
          <p:nvSpPr>
            <p:cNvPr id="40" name="Freeform 44">
              <a:extLst>
                <a:ext uri="{FF2B5EF4-FFF2-40B4-BE49-F238E27FC236}">
                  <a16:creationId xmlns:a16="http://schemas.microsoft.com/office/drawing/2014/main" id="{D122A1C9-91C4-2415-9606-5E247301AB70}"/>
                </a:ext>
              </a:extLst>
            </p:cNvPr>
            <p:cNvSpPr/>
            <p:nvPr/>
          </p:nvSpPr>
          <p:spPr>
            <a:xfrm>
              <a:off x="0" y="0"/>
              <a:ext cx="1583944" cy="1583944"/>
            </a:xfrm>
            <a:custGeom>
              <a:avLst/>
              <a:gdLst/>
              <a:ahLst/>
              <a:cxnLst/>
              <a:rect l="l" t="t" r="r" b="b"/>
              <a:pathLst>
                <a:path w="1583944" h="1583944">
                  <a:moveTo>
                    <a:pt x="1583944" y="791972"/>
                  </a:moveTo>
                  <a:cubicBezTo>
                    <a:pt x="1583944" y="1229360"/>
                    <a:pt x="1229360" y="1583944"/>
                    <a:pt x="791972" y="1583944"/>
                  </a:cubicBezTo>
                  <a:cubicBezTo>
                    <a:pt x="354584" y="1583944"/>
                    <a:pt x="0" y="1229360"/>
                    <a:pt x="0" y="791972"/>
                  </a:cubicBezTo>
                  <a:cubicBezTo>
                    <a:pt x="0" y="354584"/>
                    <a:pt x="354584" y="0"/>
                    <a:pt x="791972" y="0"/>
                  </a:cubicBezTo>
                  <a:cubicBezTo>
                    <a:pt x="1229360" y="0"/>
                    <a:pt x="1583944" y="354584"/>
                    <a:pt x="1583944" y="791972"/>
                  </a:cubicBezTo>
                  <a:close/>
                </a:path>
              </a:pathLst>
            </a:custGeom>
            <a:blipFill>
              <a:blip r:embed="rId14"/>
              <a:stretch>
                <a:fillRect/>
              </a:stretch>
            </a:blipFill>
          </p:spPr>
          <p:txBody>
            <a:bodyPr/>
            <a:lstStyle/>
            <a:p>
              <a:endParaRPr lang="pt-BR" sz="1054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" name="Group 45">
            <a:extLst>
              <a:ext uri="{FF2B5EF4-FFF2-40B4-BE49-F238E27FC236}">
                <a16:creationId xmlns:a16="http://schemas.microsoft.com/office/drawing/2014/main" id="{B984A6B8-C93C-CD9E-3C68-B0449B64D357}"/>
              </a:ext>
            </a:extLst>
          </p:cNvPr>
          <p:cNvGrpSpPr/>
          <p:nvPr/>
        </p:nvGrpSpPr>
        <p:grpSpPr>
          <a:xfrm>
            <a:off x="3498204" y="5337654"/>
            <a:ext cx="721242" cy="721242"/>
            <a:chOff x="0" y="0"/>
            <a:chExt cx="1584000" cy="1584000"/>
          </a:xfrm>
        </p:grpSpPr>
        <p:sp>
          <p:nvSpPr>
            <p:cNvPr id="42" name="Freeform 46">
              <a:extLst>
                <a:ext uri="{FF2B5EF4-FFF2-40B4-BE49-F238E27FC236}">
                  <a16:creationId xmlns:a16="http://schemas.microsoft.com/office/drawing/2014/main" id="{A3445683-A04B-5DFC-E658-FD1CA561F36F}"/>
                </a:ext>
              </a:extLst>
            </p:cNvPr>
            <p:cNvSpPr/>
            <p:nvPr/>
          </p:nvSpPr>
          <p:spPr>
            <a:xfrm>
              <a:off x="0" y="0"/>
              <a:ext cx="1583944" cy="1583944"/>
            </a:xfrm>
            <a:custGeom>
              <a:avLst/>
              <a:gdLst/>
              <a:ahLst/>
              <a:cxnLst/>
              <a:rect l="l" t="t" r="r" b="b"/>
              <a:pathLst>
                <a:path w="1583944" h="1583944">
                  <a:moveTo>
                    <a:pt x="1583944" y="791972"/>
                  </a:moveTo>
                  <a:cubicBezTo>
                    <a:pt x="1583944" y="1229360"/>
                    <a:pt x="1229360" y="1583944"/>
                    <a:pt x="791972" y="1583944"/>
                  </a:cubicBezTo>
                  <a:cubicBezTo>
                    <a:pt x="354584" y="1583944"/>
                    <a:pt x="0" y="1229360"/>
                    <a:pt x="0" y="791972"/>
                  </a:cubicBezTo>
                  <a:cubicBezTo>
                    <a:pt x="0" y="354584"/>
                    <a:pt x="354584" y="0"/>
                    <a:pt x="791972" y="0"/>
                  </a:cubicBezTo>
                  <a:cubicBezTo>
                    <a:pt x="1229360" y="0"/>
                    <a:pt x="1583944" y="354584"/>
                    <a:pt x="1583944" y="791972"/>
                  </a:cubicBezTo>
                  <a:close/>
                </a:path>
              </a:pathLst>
            </a:custGeom>
            <a:blipFill>
              <a:blip r:embed="rId15"/>
              <a:stretch>
                <a:fillRect/>
              </a:stretch>
            </a:blipFill>
          </p:spPr>
          <p:txBody>
            <a:bodyPr/>
            <a:lstStyle/>
            <a:p>
              <a:endParaRPr lang="pt-BR" sz="1054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" name="Group 47">
            <a:extLst>
              <a:ext uri="{FF2B5EF4-FFF2-40B4-BE49-F238E27FC236}">
                <a16:creationId xmlns:a16="http://schemas.microsoft.com/office/drawing/2014/main" id="{91434AAE-3F47-F47C-58D8-5B2720BE3A1B}"/>
              </a:ext>
            </a:extLst>
          </p:cNvPr>
          <p:cNvGrpSpPr/>
          <p:nvPr/>
        </p:nvGrpSpPr>
        <p:grpSpPr>
          <a:xfrm>
            <a:off x="11648971" y="2588124"/>
            <a:ext cx="721242" cy="721242"/>
            <a:chOff x="0" y="0"/>
            <a:chExt cx="1584000" cy="1584000"/>
          </a:xfrm>
        </p:grpSpPr>
        <p:sp>
          <p:nvSpPr>
            <p:cNvPr id="44" name="Freeform 48">
              <a:extLst>
                <a:ext uri="{FF2B5EF4-FFF2-40B4-BE49-F238E27FC236}">
                  <a16:creationId xmlns:a16="http://schemas.microsoft.com/office/drawing/2014/main" id="{EC4918EB-BD71-986F-CB69-1A19B4F9E71F}"/>
                </a:ext>
              </a:extLst>
            </p:cNvPr>
            <p:cNvSpPr/>
            <p:nvPr/>
          </p:nvSpPr>
          <p:spPr>
            <a:xfrm>
              <a:off x="0" y="0"/>
              <a:ext cx="1583944" cy="1583944"/>
            </a:xfrm>
            <a:custGeom>
              <a:avLst/>
              <a:gdLst/>
              <a:ahLst/>
              <a:cxnLst/>
              <a:rect l="l" t="t" r="r" b="b"/>
              <a:pathLst>
                <a:path w="1583944" h="1583944">
                  <a:moveTo>
                    <a:pt x="1583944" y="791972"/>
                  </a:moveTo>
                  <a:cubicBezTo>
                    <a:pt x="1583944" y="1229360"/>
                    <a:pt x="1229360" y="1583944"/>
                    <a:pt x="791972" y="1583944"/>
                  </a:cubicBezTo>
                  <a:cubicBezTo>
                    <a:pt x="354584" y="1583944"/>
                    <a:pt x="0" y="1229360"/>
                    <a:pt x="0" y="791972"/>
                  </a:cubicBezTo>
                  <a:cubicBezTo>
                    <a:pt x="0" y="354584"/>
                    <a:pt x="354584" y="0"/>
                    <a:pt x="791972" y="0"/>
                  </a:cubicBezTo>
                  <a:cubicBezTo>
                    <a:pt x="1229360" y="0"/>
                    <a:pt x="1583944" y="354584"/>
                    <a:pt x="1583944" y="791972"/>
                  </a:cubicBezTo>
                  <a:close/>
                </a:path>
              </a:pathLst>
            </a:custGeom>
            <a:blipFill>
              <a:blip r:embed="rId16"/>
              <a:stretch>
                <a:fillRect t="-312" b="-312"/>
              </a:stretch>
            </a:blipFill>
          </p:spPr>
          <p:txBody>
            <a:bodyPr/>
            <a:lstStyle/>
            <a:p>
              <a:endParaRPr lang="pt-BR" sz="1054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5" name="Freeform 8">
            <a:extLst>
              <a:ext uri="{FF2B5EF4-FFF2-40B4-BE49-F238E27FC236}">
                <a16:creationId xmlns:a16="http://schemas.microsoft.com/office/drawing/2014/main" id="{4254A8A5-D2EC-821C-1CE5-7283DEEC59AF}"/>
              </a:ext>
            </a:extLst>
          </p:cNvPr>
          <p:cNvSpPr/>
          <p:nvPr/>
        </p:nvSpPr>
        <p:spPr>
          <a:xfrm>
            <a:off x="2305613" y="5492078"/>
            <a:ext cx="1157776" cy="425321"/>
          </a:xfrm>
          <a:custGeom>
            <a:avLst/>
            <a:gdLst/>
            <a:ahLst/>
            <a:cxnLst/>
            <a:rect l="l" t="t" r="r" b="b"/>
            <a:pathLst>
              <a:path w="2464592" h="792000">
                <a:moveTo>
                  <a:pt x="0" y="0"/>
                </a:moveTo>
                <a:lnTo>
                  <a:pt x="2464592" y="0"/>
                </a:lnTo>
                <a:lnTo>
                  <a:pt x="2464592" y="792000"/>
                </a:lnTo>
                <a:lnTo>
                  <a:pt x="0" y="792000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 l="-9521" t="-46800" r="-9098" b="-46991"/>
            </a:stretch>
          </a:blipFill>
        </p:spPr>
        <p:txBody>
          <a:bodyPr/>
          <a:lstStyle/>
          <a:p>
            <a:endParaRPr lang="pt-BR" sz="105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Freeform 18">
            <a:extLst>
              <a:ext uri="{FF2B5EF4-FFF2-40B4-BE49-F238E27FC236}">
                <a16:creationId xmlns:a16="http://schemas.microsoft.com/office/drawing/2014/main" id="{EBDE405F-CE8B-B043-4929-B00DD0C27D25}"/>
              </a:ext>
            </a:extLst>
          </p:cNvPr>
          <p:cNvSpPr/>
          <p:nvPr/>
        </p:nvSpPr>
        <p:spPr>
          <a:xfrm>
            <a:off x="10537783" y="5328951"/>
            <a:ext cx="929669" cy="345675"/>
          </a:xfrm>
          <a:custGeom>
            <a:avLst/>
            <a:gdLst/>
            <a:ahLst/>
            <a:cxnLst/>
            <a:rect l="l" t="t" r="r" b="b"/>
            <a:pathLst>
              <a:path w="1968323" h="703522">
                <a:moveTo>
                  <a:pt x="0" y="0"/>
                </a:moveTo>
                <a:lnTo>
                  <a:pt x="1968323" y="0"/>
                </a:lnTo>
                <a:lnTo>
                  <a:pt x="1968323" y="703522"/>
                </a:lnTo>
                <a:lnTo>
                  <a:pt x="0" y="703522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  <p:txBody>
          <a:bodyPr/>
          <a:lstStyle/>
          <a:p>
            <a:endParaRPr lang="pt-BR" sz="105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7" name="Picture 3" descr="Home | Órigo Energia: Energia solar para sua Casa e Negócio!">
            <a:extLst>
              <a:ext uri="{FF2B5EF4-FFF2-40B4-BE49-F238E27FC236}">
                <a16:creationId xmlns:a16="http://schemas.microsoft.com/office/drawing/2014/main" id="{B56745E0-C43F-6101-77DB-715B3F4E85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5016" y="4473685"/>
            <a:ext cx="1025596" cy="481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Freeform 13">
            <a:extLst>
              <a:ext uri="{FF2B5EF4-FFF2-40B4-BE49-F238E27FC236}">
                <a16:creationId xmlns:a16="http://schemas.microsoft.com/office/drawing/2014/main" id="{C26A30E7-238A-4655-8A89-A852A5E7A567}"/>
              </a:ext>
            </a:extLst>
          </p:cNvPr>
          <p:cNvSpPr/>
          <p:nvPr/>
        </p:nvSpPr>
        <p:spPr>
          <a:xfrm>
            <a:off x="10272217" y="3612912"/>
            <a:ext cx="1270629" cy="414338"/>
          </a:xfrm>
          <a:custGeom>
            <a:avLst/>
            <a:gdLst/>
            <a:ahLst/>
            <a:cxnLst/>
            <a:rect l="l" t="t" r="r" b="b"/>
            <a:pathLst>
              <a:path w="2250072" h="853475">
                <a:moveTo>
                  <a:pt x="0" y="0"/>
                </a:moveTo>
                <a:lnTo>
                  <a:pt x="2250072" y="0"/>
                </a:lnTo>
                <a:lnTo>
                  <a:pt x="2250072" y="853476"/>
                </a:lnTo>
                <a:lnTo>
                  <a:pt x="0" y="853476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 t="-121050" r="-27268" b="-114474"/>
            </a:stretch>
          </a:blipFill>
        </p:spPr>
        <p:txBody>
          <a:bodyPr/>
          <a:lstStyle/>
          <a:p>
            <a:endParaRPr lang="pt-BR" sz="105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9" name="Picture 5" descr="GDSUN | LinkedIn">
            <a:extLst>
              <a:ext uri="{FF2B5EF4-FFF2-40B4-BE49-F238E27FC236}">
                <a16:creationId xmlns:a16="http://schemas.microsoft.com/office/drawing/2014/main" id="{A8B7DCBD-DA8B-C178-6518-91B55181FE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027" y="2478572"/>
            <a:ext cx="750524" cy="750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7" descr="ENVIO DE CONTRIBUIÇÕES REFERENTES À CONSULTA PÚBLICA Nº 025/2019 ATHON  ENERGIA S.A.">
            <a:extLst>
              <a:ext uri="{FF2B5EF4-FFF2-40B4-BE49-F238E27FC236}">
                <a16:creationId xmlns:a16="http://schemas.microsoft.com/office/drawing/2014/main" id="{5AD1A190-400A-3818-18E2-BDE40F617E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4276" y="2796367"/>
            <a:ext cx="1120109" cy="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9" descr="RZK Energia | LinkedIn">
            <a:extLst>
              <a:ext uri="{FF2B5EF4-FFF2-40B4-BE49-F238E27FC236}">
                <a16:creationId xmlns:a16="http://schemas.microsoft.com/office/drawing/2014/main" id="{5F917CFB-1E57-AD47-6786-CA989A989D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267" y="3555538"/>
            <a:ext cx="721217" cy="721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Freeform 23">
            <a:extLst>
              <a:ext uri="{FF2B5EF4-FFF2-40B4-BE49-F238E27FC236}">
                <a16:creationId xmlns:a16="http://schemas.microsoft.com/office/drawing/2014/main" id="{F50EF22B-B235-3121-A457-426A96786D58}"/>
              </a:ext>
            </a:extLst>
          </p:cNvPr>
          <p:cNvSpPr/>
          <p:nvPr/>
        </p:nvSpPr>
        <p:spPr>
          <a:xfrm>
            <a:off x="6585990" y="4538281"/>
            <a:ext cx="874631" cy="340800"/>
          </a:xfrm>
          <a:custGeom>
            <a:avLst/>
            <a:gdLst/>
            <a:ahLst/>
            <a:cxnLst/>
            <a:rect l="l" t="t" r="r" b="b"/>
            <a:pathLst>
              <a:path w="1661740" h="686298">
                <a:moveTo>
                  <a:pt x="0" y="0"/>
                </a:moveTo>
                <a:lnTo>
                  <a:pt x="1661740" y="0"/>
                </a:lnTo>
                <a:lnTo>
                  <a:pt x="1661740" y="686298"/>
                </a:lnTo>
                <a:lnTo>
                  <a:pt x="0" y="686298"/>
                </a:lnTo>
                <a:lnTo>
                  <a:pt x="0" y="0"/>
                </a:lnTo>
                <a:close/>
              </a:path>
            </a:pathLst>
          </a:custGeom>
          <a:blipFill>
            <a:blip r:embed="rId24"/>
            <a:stretch>
              <a:fillRect b="-169"/>
            </a:stretch>
          </a:blipFill>
        </p:spPr>
        <p:txBody>
          <a:bodyPr/>
          <a:lstStyle/>
          <a:p>
            <a:endParaRPr lang="pt-BR" sz="105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3" name="Picture 11" descr="Delta Comercializadora de Energia • ABRACEEL">
            <a:extLst>
              <a:ext uri="{FF2B5EF4-FFF2-40B4-BE49-F238E27FC236}">
                <a16:creationId xmlns:a16="http://schemas.microsoft.com/office/drawing/2014/main" id="{5F5B07BE-F88D-318C-67F8-AF51D9E08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696" y="5165523"/>
            <a:ext cx="721217" cy="721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Freeform 53">
            <a:extLst>
              <a:ext uri="{FF2B5EF4-FFF2-40B4-BE49-F238E27FC236}">
                <a16:creationId xmlns:a16="http://schemas.microsoft.com/office/drawing/2014/main" id="{EFC19D65-C8C1-EACF-871A-CB3CE8C4927A}"/>
              </a:ext>
            </a:extLst>
          </p:cNvPr>
          <p:cNvSpPr/>
          <p:nvPr/>
        </p:nvSpPr>
        <p:spPr>
          <a:xfrm>
            <a:off x="6438863" y="6394963"/>
            <a:ext cx="1120517" cy="179020"/>
          </a:xfrm>
          <a:custGeom>
            <a:avLst/>
            <a:gdLst/>
            <a:ahLst/>
            <a:cxnLst/>
            <a:rect l="l" t="t" r="r" b="b"/>
            <a:pathLst>
              <a:path w="1984249" h="317015">
                <a:moveTo>
                  <a:pt x="0" y="0"/>
                </a:moveTo>
                <a:lnTo>
                  <a:pt x="1984249" y="0"/>
                </a:lnTo>
                <a:lnTo>
                  <a:pt x="1984249" y="317016"/>
                </a:lnTo>
                <a:lnTo>
                  <a:pt x="0" y="317016"/>
                </a:lnTo>
                <a:lnTo>
                  <a:pt x="0" y="0"/>
                </a:lnTo>
                <a:close/>
              </a:path>
            </a:pathLst>
          </a:custGeom>
          <a:blipFill>
            <a:blip r:embed="rId26"/>
            <a:stretch>
              <a:fillRect b="-39"/>
            </a:stretch>
          </a:blipFill>
        </p:spPr>
        <p:txBody>
          <a:bodyPr/>
          <a:lstStyle/>
          <a:p>
            <a:endParaRPr lang="pt-BR" sz="105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5" name="Picture 13" descr="NSI Energia | LinkedIn">
            <a:extLst>
              <a:ext uri="{FF2B5EF4-FFF2-40B4-BE49-F238E27FC236}">
                <a16:creationId xmlns:a16="http://schemas.microsoft.com/office/drawing/2014/main" id="{BE555C4B-B29E-07D7-CA17-41B7AC1AB7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369" y="2527594"/>
            <a:ext cx="1013949" cy="1013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15" descr="Edmond - Contato">
            <a:extLst>
              <a:ext uri="{FF2B5EF4-FFF2-40B4-BE49-F238E27FC236}">
                <a16:creationId xmlns:a16="http://schemas.microsoft.com/office/drawing/2014/main" id="{656172E4-2DAA-34C1-9592-B81E83DC46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619" y="3800865"/>
            <a:ext cx="977230" cy="405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17" descr="América Energia • ABRACEEL">
            <a:extLst>
              <a:ext uri="{FF2B5EF4-FFF2-40B4-BE49-F238E27FC236}">
                <a16:creationId xmlns:a16="http://schemas.microsoft.com/office/drawing/2014/main" id="{EFDECACA-B7A1-0CF3-031F-9C43AA20F2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218" y="4592405"/>
            <a:ext cx="971403" cy="425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1" descr="DEODE - Abesco - Eficiência Energética">
            <a:extLst>
              <a:ext uri="{FF2B5EF4-FFF2-40B4-BE49-F238E27FC236}">
                <a16:creationId xmlns:a16="http://schemas.microsoft.com/office/drawing/2014/main" id="{8CB4EB1E-0CC6-C457-580A-79CA3850E4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291" y="6404318"/>
            <a:ext cx="1012734" cy="40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Imagem 58">
            <a:extLst>
              <a:ext uri="{FF2B5EF4-FFF2-40B4-BE49-F238E27FC236}">
                <a16:creationId xmlns:a16="http://schemas.microsoft.com/office/drawing/2014/main" id="{B0F13A43-131F-80BE-3DC6-F4E1A1CCAF78}"/>
              </a:ext>
            </a:extLst>
          </p:cNvPr>
          <p:cNvPicPr>
            <a:picLocks/>
          </p:cNvPicPr>
          <p:nvPr/>
        </p:nvPicPr>
        <p:blipFill>
          <a:blip r:embed="rId31"/>
          <a:stretch>
            <a:fillRect/>
          </a:stretch>
        </p:blipFill>
        <p:spPr>
          <a:xfrm>
            <a:off x="7613960" y="2588124"/>
            <a:ext cx="720000" cy="73770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0" name="Picture 2">
            <a:extLst>
              <a:ext uri="{FF2B5EF4-FFF2-40B4-BE49-F238E27FC236}">
                <a16:creationId xmlns:a16="http://schemas.microsoft.com/office/drawing/2014/main" id="{BADDE149-3DE8-D061-800B-42B81B38D4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1032" y="6357926"/>
            <a:ext cx="1098334" cy="217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TextBox 38">
            <a:extLst>
              <a:ext uri="{FF2B5EF4-FFF2-40B4-BE49-F238E27FC236}">
                <a16:creationId xmlns:a16="http://schemas.microsoft.com/office/drawing/2014/main" id="{EAF1A12D-DB6B-089B-D824-756C923A9282}"/>
              </a:ext>
            </a:extLst>
          </p:cNvPr>
          <p:cNvSpPr txBox="1"/>
          <p:nvPr/>
        </p:nvSpPr>
        <p:spPr>
          <a:xfrm>
            <a:off x="12458545" y="2819400"/>
            <a:ext cx="1588322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264"/>
              </a:lnSpc>
            </a:pPr>
            <a:r>
              <a:rPr lang="en-US" sz="1054" dirty="0">
                <a:solidFill>
                  <a:srgbClr val="203C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PAULO DE MEIRA LINS</a:t>
            </a:r>
          </a:p>
          <a:p>
            <a:pPr>
              <a:lnSpc>
                <a:spcPts val="1083"/>
              </a:lnSpc>
            </a:pPr>
            <a:r>
              <a:rPr lang="en-US" sz="1054" dirty="0">
                <a:solidFill>
                  <a:srgbClr val="E39F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Presidente do Conselho</a:t>
            </a:r>
          </a:p>
        </p:txBody>
      </p:sp>
      <p:pic>
        <p:nvPicPr>
          <p:cNvPr id="62" name="Imagem 61">
            <a:extLst>
              <a:ext uri="{FF2B5EF4-FFF2-40B4-BE49-F238E27FC236}">
                <a16:creationId xmlns:a16="http://schemas.microsoft.com/office/drawing/2014/main" id="{6EF00A08-C92E-20C9-EECD-4708B6514FE1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39" y="4338407"/>
            <a:ext cx="758623" cy="758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291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Freeform 2">
            <a:extLst>
              <a:ext uri="{FF2B5EF4-FFF2-40B4-BE49-F238E27FC236}">
                <a16:creationId xmlns:a16="http://schemas.microsoft.com/office/drawing/2014/main" id="{9134C356-096C-CA86-B3CC-C64834AFA454}"/>
              </a:ext>
            </a:extLst>
          </p:cNvPr>
          <p:cNvSpPr/>
          <p:nvPr/>
        </p:nvSpPr>
        <p:spPr>
          <a:xfrm>
            <a:off x="0" y="-11584"/>
            <a:ext cx="16200438" cy="8999539"/>
          </a:xfrm>
          <a:custGeom>
            <a:avLst/>
            <a:gdLst/>
            <a:ahLst/>
            <a:cxnLst/>
            <a:rect l="l" t="t" r="r" b="b"/>
            <a:pathLst>
              <a:path w="16200438" h="8999539">
                <a:moveTo>
                  <a:pt x="0" y="0"/>
                </a:moveTo>
                <a:lnTo>
                  <a:pt x="16200438" y="0"/>
                </a:lnTo>
                <a:lnTo>
                  <a:pt x="16200438" y="8999539"/>
                </a:lnTo>
                <a:lnTo>
                  <a:pt x="0" y="899953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1257"/>
            </a:stretch>
          </a:blipFill>
        </p:spPr>
        <p:txBody>
          <a:bodyPr/>
          <a:lstStyle/>
          <a:p>
            <a:endParaRPr lang="pt-BR" dirty="0"/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325E70F8-FE6F-4B67-C589-027667B85739}"/>
              </a:ext>
            </a:extLst>
          </p:cNvPr>
          <p:cNvSpPr txBox="1"/>
          <p:nvPr/>
        </p:nvSpPr>
        <p:spPr>
          <a:xfrm>
            <a:off x="1899571" y="585105"/>
            <a:ext cx="4370581" cy="3206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529"/>
              </a:lnSpc>
            </a:pPr>
            <a:r>
              <a:rPr lang="en-US" sz="2400" b="1" dirty="0">
                <a:solidFill>
                  <a:srgbClr val="0E21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CONSELHO CONSULTIVO:</a:t>
            </a:r>
          </a:p>
        </p:txBody>
      </p:sp>
      <p:cxnSp>
        <p:nvCxnSpPr>
          <p:cNvPr id="56" name="Conector reto 55">
            <a:extLst>
              <a:ext uri="{FF2B5EF4-FFF2-40B4-BE49-F238E27FC236}">
                <a16:creationId xmlns:a16="http://schemas.microsoft.com/office/drawing/2014/main" id="{23265DC4-9950-C161-BD62-CC7D88BF4D7F}"/>
              </a:ext>
            </a:extLst>
          </p:cNvPr>
          <p:cNvCxnSpPr>
            <a:cxnSpLocks/>
          </p:cNvCxnSpPr>
          <p:nvPr/>
        </p:nvCxnSpPr>
        <p:spPr>
          <a:xfrm>
            <a:off x="5403886" y="2593937"/>
            <a:ext cx="0" cy="46630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to 56">
            <a:extLst>
              <a:ext uri="{FF2B5EF4-FFF2-40B4-BE49-F238E27FC236}">
                <a16:creationId xmlns:a16="http://schemas.microsoft.com/office/drawing/2014/main" id="{ED8F351D-E27B-CBB7-AD6B-5A4E90235C4E}"/>
              </a:ext>
            </a:extLst>
          </p:cNvPr>
          <p:cNvCxnSpPr>
            <a:cxnSpLocks/>
          </p:cNvCxnSpPr>
          <p:nvPr/>
        </p:nvCxnSpPr>
        <p:spPr>
          <a:xfrm>
            <a:off x="10263157" y="2593937"/>
            <a:ext cx="47296" cy="487720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" name="Agrupar 79">
            <a:extLst>
              <a:ext uri="{FF2B5EF4-FFF2-40B4-BE49-F238E27FC236}">
                <a16:creationId xmlns:a16="http://schemas.microsoft.com/office/drawing/2014/main" id="{8CBB9BF2-0240-A618-53F9-454588593BE7}"/>
              </a:ext>
            </a:extLst>
          </p:cNvPr>
          <p:cNvGrpSpPr/>
          <p:nvPr/>
        </p:nvGrpSpPr>
        <p:grpSpPr>
          <a:xfrm>
            <a:off x="1221779" y="2805212"/>
            <a:ext cx="4396463" cy="3972694"/>
            <a:chOff x="2001776" y="3216108"/>
            <a:chExt cx="4396463" cy="3972694"/>
          </a:xfrm>
        </p:grpSpPr>
        <p:grpSp>
          <p:nvGrpSpPr>
            <p:cNvPr id="3" name="Group 4">
              <a:extLst>
                <a:ext uri="{FF2B5EF4-FFF2-40B4-BE49-F238E27FC236}">
                  <a16:creationId xmlns:a16="http://schemas.microsoft.com/office/drawing/2014/main" id="{F6AEFE04-08E8-2FAB-D579-054EE3791664}"/>
                </a:ext>
              </a:extLst>
            </p:cNvPr>
            <p:cNvGrpSpPr/>
            <p:nvPr/>
          </p:nvGrpSpPr>
          <p:grpSpPr>
            <a:xfrm>
              <a:off x="2001776" y="3216108"/>
              <a:ext cx="4396463" cy="721242"/>
              <a:chOff x="0" y="0"/>
              <a:chExt cx="7785403" cy="1277200"/>
            </a:xfrm>
          </p:grpSpPr>
          <p:grpSp>
            <p:nvGrpSpPr>
              <p:cNvPr id="4" name="Group 5">
                <a:extLst>
                  <a:ext uri="{FF2B5EF4-FFF2-40B4-BE49-F238E27FC236}">
                    <a16:creationId xmlns:a16="http://schemas.microsoft.com/office/drawing/2014/main" id="{B1FA8BAB-D0E5-4552-7E85-EB68777F8CB2}"/>
                  </a:ext>
                </a:extLst>
              </p:cNvPr>
              <p:cNvGrpSpPr/>
              <p:nvPr/>
            </p:nvGrpSpPr>
            <p:grpSpPr>
              <a:xfrm>
                <a:off x="2680492" y="0"/>
                <a:ext cx="1277200" cy="1277200"/>
                <a:chOff x="0" y="0"/>
                <a:chExt cx="812800" cy="812800"/>
              </a:xfrm>
            </p:grpSpPr>
            <p:sp>
              <p:nvSpPr>
                <p:cNvPr id="7" name="Freeform 6">
                  <a:extLst>
                    <a:ext uri="{FF2B5EF4-FFF2-40B4-BE49-F238E27FC236}">
                      <a16:creationId xmlns:a16="http://schemas.microsoft.com/office/drawing/2014/main" id="{9C07B528-7FB7-FDA3-D5F1-00EA0C5D89A9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blipFill>
                  <a:blip r:embed="rId4"/>
                  <a:stretch>
                    <a:fillRect l="-49228" r="-4846" b="-54074"/>
                  </a:stretch>
                </a:blipFill>
              </p:spPr>
              <p:txBody>
                <a:bodyPr/>
                <a:lstStyle/>
                <a:p>
                  <a:endParaRPr lang="pt-BR" sz="1054" dirty="0"/>
                </a:p>
              </p:txBody>
            </p:sp>
          </p:grpSp>
          <p:sp>
            <p:nvSpPr>
              <p:cNvPr id="5" name="TextBox 7">
                <a:extLst>
                  <a:ext uri="{FF2B5EF4-FFF2-40B4-BE49-F238E27FC236}">
                    <a16:creationId xmlns:a16="http://schemas.microsoft.com/office/drawing/2014/main" id="{EF22DCAA-885A-95EE-AA60-227968BC744A}"/>
                  </a:ext>
                </a:extLst>
              </p:cNvPr>
              <p:cNvSpPr txBox="1"/>
              <p:nvPr/>
            </p:nvSpPr>
            <p:spPr>
              <a:xfrm>
                <a:off x="4171359" y="257600"/>
                <a:ext cx="3614044" cy="79482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264"/>
                  </a:lnSpc>
                </a:pPr>
                <a:r>
                  <a:rPr lang="pt-BR" sz="1054" b="1" dirty="0">
                    <a:solidFill>
                      <a:srgbClr val="203C5B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ANA CARLA PETTI</a:t>
                </a:r>
              </a:p>
              <a:p>
                <a:pPr>
                  <a:lnSpc>
                    <a:spcPts val="1083"/>
                  </a:lnSpc>
                </a:pPr>
                <a:r>
                  <a:rPr lang="pt-BR" sz="1054" b="1" dirty="0">
                    <a:solidFill>
                      <a:srgbClr val="E39F1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Diretora de Assuntos</a:t>
                </a:r>
              </a:p>
              <a:p>
                <a:pPr>
                  <a:lnSpc>
                    <a:spcPts val="1083"/>
                  </a:lnSpc>
                </a:pPr>
                <a:r>
                  <a:rPr lang="pt-BR" sz="1054" b="1" dirty="0">
                    <a:solidFill>
                      <a:srgbClr val="E39F1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Regul. e Institucionais</a:t>
                </a:r>
              </a:p>
            </p:txBody>
          </p:sp>
          <p:sp>
            <p:nvSpPr>
              <p:cNvPr id="6" name="Freeform 8">
                <a:extLst>
                  <a:ext uri="{FF2B5EF4-FFF2-40B4-BE49-F238E27FC236}">
                    <a16:creationId xmlns:a16="http://schemas.microsoft.com/office/drawing/2014/main" id="{F71BA2D5-2CE1-7AD7-4F0A-3CC215A76955}"/>
                  </a:ext>
                </a:extLst>
              </p:cNvPr>
              <p:cNvSpPr/>
              <p:nvPr/>
            </p:nvSpPr>
            <p:spPr>
              <a:xfrm>
                <a:off x="0" y="242600"/>
                <a:ext cx="2464592" cy="792000"/>
              </a:xfrm>
              <a:custGeom>
                <a:avLst/>
                <a:gdLst/>
                <a:ahLst/>
                <a:cxnLst/>
                <a:rect l="l" t="t" r="r" b="b"/>
                <a:pathLst>
                  <a:path w="2464592" h="792000">
                    <a:moveTo>
                      <a:pt x="0" y="0"/>
                    </a:moveTo>
                    <a:lnTo>
                      <a:pt x="2464592" y="0"/>
                    </a:lnTo>
                    <a:lnTo>
                      <a:pt x="2464592" y="792000"/>
                    </a:lnTo>
                    <a:lnTo>
                      <a:pt x="0" y="79200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/>
                <a:stretch>
                  <a:fillRect l="-9521" t="-46800" r="-9098" b="-46991"/>
                </a:stretch>
              </a:blipFill>
            </p:spPr>
            <p:txBody>
              <a:bodyPr/>
              <a:lstStyle/>
              <a:p>
                <a:endParaRPr lang="pt-BR" sz="1054" dirty="0"/>
              </a:p>
            </p:txBody>
          </p:sp>
        </p:grpSp>
        <p:grpSp>
          <p:nvGrpSpPr>
            <p:cNvPr id="8" name="Group 9">
              <a:extLst>
                <a:ext uri="{FF2B5EF4-FFF2-40B4-BE49-F238E27FC236}">
                  <a16:creationId xmlns:a16="http://schemas.microsoft.com/office/drawing/2014/main" id="{482B4AAD-B36B-8619-F742-FD50EEA8814B}"/>
                </a:ext>
              </a:extLst>
            </p:cNvPr>
            <p:cNvGrpSpPr/>
            <p:nvPr/>
          </p:nvGrpSpPr>
          <p:grpSpPr>
            <a:xfrm>
              <a:off x="2150342" y="4052193"/>
              <a:ext cx="4033541" cy="721242"/>
              <a:chOff x="0" y="0"/>
              <a:chExt cx="7142728" cy="1277200"/>
            </a:xfrm>
          </p:grpSpPr>
          <p:grpSp>
            <p:nvGrpSpPr>
              <p:cNvPr id="9" name="Group 10">
                <a:extLst>
                  <a:ext uri="{FF2B5EF4-FFF2-40B4-BE49-F238E27FC236}">
                    <a16:creationId xmlns:a16="http://schemas.microsoft.com/office/drawing/2014/main" id="{89724CC9-44FF-175F-44C6-F9765AB7D232}"/>
                  </a:ext>
                </a:extLst>
              </p:cNvPr>
              <p:cNvGrpSpPr/>
              <p:nvPr/>
            </p:nvGrpSpPr>
            <p:grpSpPr>
              <a:xfrm>
                <a:off x="2440572" y="0"/>
                <a:ext cx="1277200" cy="1277200"/>
                <a:chOff x="0" y="0"/>
                <a:chExt cx="812800" cy="812800"/>
              </a:xfrm>
            </p:grpSpPr>
            <p:sp>
              <p:nvSpPr>
                <p:cNvPr id="12" name="Freeform 11">
                  <a:extLst>
                    <a:ext uri="{FF2B5EF4-FFF2-40B4-BE49-F238E27FC236}">
                      <a16:creationId xmlns:a16="http://schemas.microsoft.com/office/drawing/2014/main" id="{99CFB024-F7A6-D0CE-DA45-C431CEE69ACA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blipFill>
                  <a:blip r:embed="rId6"/>
                  <a:stretch>
                    <a:fillRect l="-4545" r="-4545" b="-9090"/>
                  </a:stretch>
                </a:blipFill>
              </p:spPr>
              <p:txBody>
                <a:bodyPr/>
                <a:lstStyle/>
                <a:p>
                  <a:endParaRPr lang="pt-BR" sz="1054" dirty="0"/>
                </a:p>
              </p:txBody>
            </p:sp>
          </p:grpSp>
          <p:sp>
            <p:nvSpPr>
              <p:cNvPr id="10" name="TextBox 12">
                <a:extLst>
                  <a:ext uri="{FF2B5EF4-FFF2-40B4-BE49-F238E27FC236}">
                    <a16:creationId xmlns:a16="http://schemas.microsoft.com/office/drawing/2014/main" id="{4EE24982-439B-3529-1DAF-94DA2011670B}"/>
                  </a:ext>
                </a:extLst>
              </p:cNvPr>
              <p:cNvSpPr txBox="1"/>
              <p:nvPr/>
            </p:nvSpPr>
            <p:spPr>
              <a:xfrm>
                <a:off x="3908271" y="378250"/>
                <a:ext cx="3234457" cy="54502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264"/>
                  </a:lnSpc>
                </a:pPr>
                <a:r>
                  <a:rPr lang="pt-BR" sz="1054" b="1" dirty="0">
                    <a:solidFill>
                      <a:srgbClr val="203C5B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RÔMULO FEIJÃO</a:t>
                </a:r>
              </a:p>
              <a:p>
                <a:pPr>
                  <a:lnSpc>
                    <a:spcPts val="1083"/>
                  </a:lnSpc>
                </a:pPr>
                <a:r>
                  <a:rPr lang="pt-BR" sz="1054" b="1" dirty="0">
                    <a:solidFill>
                      <a:srgbClr val="E39F1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Diretor</a:t>
                </a:r>
              </a:p>
            </p:txBody>
          </p:sp>
          <p:sp>
            <p:nvSpPr>
              <p:cNvPr id="11" name="Freeform 13">
                <a:extLst>
                  <a:ext uri="{FF2B5EF4-FFF2-40B4-BE49-F238E27FC236}">
                    <a16:creationId xmlns:a16="http://schemas.microsoft.com/office/drawing/2014/main" id="{3E1F1974-73E1-66F2-ECBC-C1102A8B54D1}"/>
                  </a:ext>
                </a:extLst>
              </p:cNvPr>
              <p:cNvSpPr/>
              <p:nvPr/>
            </p:nvSpPr>
            <p:spPr>
              <a:xfrm>
                <a:off x="0" y="211862"/>
                <a:ext cx="2250072" cy="853475"/>
              </a:xfrm>
              <a:custGeom>
                <a:avLst/>
                <a:gdLst/>
                <a:ahLst/>
                <a:cxnLst/>
                <a:rect l="l" t="t" r="r" b="b"/>
                <a:pathLst>
                  <a:path w="2250072" h="853475">
                    <a:moveTo>
                      <a:pt x="0" y="0"/>
                    </a:moveTo>
                    <a:lnTo>
                      <a:pt x="2250072" y="0"/>
                    </a:lnTo>
                    <a:lnTo>
                      <a:pt x="2250072" y="853476"/>
                    </a:lnTo>
                    <a:lnTo>
                      <a:pt x="0" y="85347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7"/>
                <a:stretch>
                  <a:fillRect t="-121050" r="-27268" b="-114474"/>
                </a:stretch>
              </a:blipFill>
            </p:spPr>
            <p:txBody>
              <a:bodyPr/>
              <a:lstStyle/>
              <a:p>
                <a:endParaRPr lang="pt-BR" sz="1054" dirty="0"/>
              </a:p>
            </p:txBody>
          </p:sp>
        </p:grpSp>
        <p:grpSp>
          <p:nvGrpSpPr>
            <p:cNvPr id="13" name="Group 14">
              <a:extLst>
                <a:ext uri="{FF2B5EF4-FFF2-40B4-BE49-F238E27FC236}">
                  <a16:creationId xmlns:a16="http://schemas.microsoft.com/office/drawing/2014/main" id="{3BDD5F69-147B-7F8F-1C9C-28424CC641EB}"/>
                </a:ext>
              </a:extLst>
            </p:cNvPr>
            <p:cNvGrpSpPr/>
            <p:nvPr/>
          </p:nvGrpSpPr>
          <p:grpSpPr>
            <a:xfrm>
              <a:off x="2282022" y="4930706"/>
              <a:ext cx="4040851" cy="721242"/>
              <a:chOff x="0" y="0"/>
              <a:chExt cx="7155674" cy="1277200"/>
            </a:xfrm>
          </p:grpSpPr>
          <p:grpSp>
            <p:nvGrpSpPr>
              <p:cNvPr id="14" name="Group 15">
                <a:extLst>
                  <a:ext uri="{FF2B5EF4-FFF2-40B4-BE49-F238E27FC236}">
                    <a16:creationId xmlns:a16="http://schemas.microsoft.com/office/drawing/2014/main" id="{D4E86BAE-3AD7-C505-1F7E-2B913A2A0053}"/>
                  </a:ext>
                </a:extLst>
              </p:cNvPr>
              <p:cNvGrpSpPr/>
              <p:nvPr/>
            </p:nvGrpSpPr>
            <p:grpSpPr>
              <a:xfrm>
                <a:off x="2184223" y="0"/>
                <a:ext cx="1277200" cy="1277200"/>
                <a:chOff x="0" y="0"/>
                <a:chExt cx="812800" cy="812800"/>
              </a:xfrm>
            </p:grpSpPr>
            <p:sp>
              <p:nvSpPr>
                <p:cNvPr id="17" name="Freeform 16">
                  <a:extLst>
                    <a:ext uri="{FF2B5EF4-FFF2-40B4-BE49-F238E27FC236}">
                      <a16:creationId xmlns:a16="http://schemas.microsoft.com/office/drawing/2014/main" id="{0953E00C-4A92-8769-4312-D3E9996BC355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blipFill>
                  <a:blip r:embed="rId8"/>
                  <a:stretch>
                    <a:fillRect l="-4545" r="-4545" b="-9090"/>
                  </a:stretch>
                </a:blipFill>
              </p:spPr>
              <p:txBody>
                <a:bodyPr/>
                <a:lstStyle/>
                <a:p>
                  <a:endParaRPr lang="pt-BR" sz="1054" dirty="0"/>
                </a:p>
              </p:txBody>
            </p:sp>
          </p:grpSp>
          <p:sp>
            <p:nvSpPr>
              <p:cNvPr id="15" name="TextBox 17">
                <a:extLst>
                  <a:ext uri="{FF2B5EF4-FFF2-40B4-BE49-F238E27FC236}">
                    <a16:creationId xmlns:a16="http://schemas.microsoft.com/office/drawing/2014/main" id="{4134C4DF-A9C6-2582-F3CC-9483F057B6E4}"/>
                  </a:ext>
                </a:extLst>
              </p:cNvPr>
              <p:cNvSpPr txBox="1"/>
              <p:nvPr/>
            </p:nvSpPr>
            <p:spPr>
              <a:xfrm>
                <a:off x="3675090" y="378250"/>
                <a:ext cx="3480584" cy="54502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264"/>
                  </a:lnSpc>
                </a:pPr>
                <a:r>
                  <a:rPr lang="pt-BR" sz="1054" b="1" dirty="0">
                    <a:solidFill>
                      <a:srgbClr val="203C5B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TARCÍSIO NEVES</a:t>
                </a:r>
              </a:p>
              <a:p>
                <a:pPr>
                  <a:lnSpc>
                    <a:spcPts val="1083"/>
                  </a:lnSpc>
                </a:pPr>
                <a:r>
                  <a:rPr lang="pt-BR" sz="1054" b="1" dirty="0">
                    <a:solidFill>
                      <a:srgbClr val="E39F1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CEO</a:t>
                </a:r>
              </a:p>
            </p:txBody>
          </p:sp>
          <p:sp>
            <p:nvSpPr>
              <p:cNvPr id="16" name="Freeform 18">
                <a:extLst>
                  <a:ext uri="{FF2B5EF4-FFF2-40B4-BE49-F238E27FC236}">
                    <a16:creationId xmlns:a16="http://schemas.microsoft.com/office/drawing/2014/main" id="{4A625768-BFD3-0E48-1052-A96C7991957D}"/>
                  </a:ext>
                </a:extLst>
              </p:cNvPr>
              <p:cNvSpPr/>
              <p:nvPr/>
            </p:nvSpPr>
            <p:spPr>
              <a:xfrm>
                <a:off x="0" y="286839"/>
                <a:ext cx="1968323" cy="703522"/>
              </a:xfrm>
              <a:custGeom>
                <a:avLst/>
                <a:gdLst/>
                <a:ahLst/>
                <a:cxnLst/>
                <a:rect l="l" t="t" r="r" b="b"/>
                <a:pathLst>
                  <a:path w="1968323" h="703522">
                    <a:moveTo>
                      <a:pt x="0" y="0"/>
                    </a:moveTo>
                    <a:lnTo>
                      <a:pt x="1968323" y="0"/>
                    </a:lnTo>
                    <a:lnTo>
                      <a:pt x="1968323" y="703522"/>
                    </a:lnTo>
                    <a:lnTo>
                      <a:pt x="0" y="70352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endParaRPr lang="pt-BR" sz="1054" dirty="0"/>
              </a:p>
            </p:txBody>
          </p:sp>
        </p:grpSp>
        <p:grpSp>
          <p:nvGrpSpPr>
            <p:cNvPr id="18" name="Group 19">
              <a:extLst>
                <a:ext uri="{FF2B5EF4-FFF2-40B4-BE49-F238E27FC236}">
                  <a16:creationId xmlns:a16="http://schemas.microsoft.com/office/drawing/2014/main" id="{D5C15F06-AB83-A68E-7E96-8DFC7CC9BD9F}"/>
                </a:ext>
              </a:extLst>
            </p:cNvPr>
            <p:cNvGrpSpPr/>
            <p:nvPr/>
          </p:nvGrpSpPr>
          <p:grpSpPr>
            <a:xfrm>
              <a:off x="2332790" y="5882409"/>
              <a:ext cx="3723210" cy="631648"/>
              <a:chOff x="-149859" y="128708"/>
              <a:chExt cx="6593184" cy="1118544"/>
            </a:xfrm>
          </p:grpSpPr>
          <p:sp>
            <p:nvSpPr>
              <p:cNvPr id="20" name="TextBox 22">
                <a:extLst>
                  <a:ext uri="{FF2B5EF4-FFF2-40B4-BE49-F238E27FC236}">
                    <a16:creationId xmlns:a16="http://schemas.microsoft.com/office/drawing/2014/main" id="{93C82991-A5CB-2E53-FE85-CD285D0FB91D}"/>
                  </a:ext>
                </a:extLst>
              </p:cNvPr>
              <p:cNvSpPr txBox="1"/>
              <p:nvPr/>
            </p:nvSpPr>
            <p:spPr>
              <a:xfrm>
                <a:off x="3370742" y="128708"/>
                <a:ext cx="3072583" cy="1118544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l">
                  <a:lnSpc>
                    <a:spcPts val="1679"/>
                  </a:lnSpc>
                </a:pPr>
                <a:r>
                  <a:rPr lang="en-US" sz="1100" dirty="0">
                    <a:solidFill>
                      <a:srgbClr val="203C5B"/>
                    </a:solidFill>
                    <a:latin typeface="Montserrat 1"/>
                  </a:rPr>
                  <a:t>THAIS MACHADO</a:t>
                </a:r>
              </a:p>
              <a:p>
                <a:pPr algn="l">
                  <a:lnSpc>
                    <a:spcPts val="1679"/>
                  </a:lnSpc>
                </a:pPr>
                <a:r>
                  <a:rPr lang="en-US" sz="1100" dirty="0" err="1">
                    <a:solidFill>
                      <a:srgbClr val="E39F10"/>
                    </a:solidFill>
                    <a:latin typeface="Montserrat 2 Medium"/>
                  </a:rPr>
                  <a:t>Chefe</a:t>
                </a:r>
                <a:r>
                  <a:rPr lang="en-US" sz="1100" dirty="0">
                    <a:solidFill>
                      <a:srgbClr val="E39F10"/>
                    </a:solidFill>
                    <a:latin typeface="Montserrat 2 Medium"/>
                  </a:rPr>
                  <a:t> de </a:t>
                </a:r>
                <a:r>
                  <a:rPr lang="en-US" sz="1100" dirty="0" err="1">
                    <a:solidFill>
                      <a:srgbClr val="E39F10"/>
                    </a:solidFill>
                    <a:latin typeface="Montserrat 2 Medium"/>
                  </a:rPr>
                  <a:t>Assuntos</a:t>
                </a:r>
                <a:r>
                  <a:rPr lang="en-US" sz="1100" dirty="0">
                    <a:solidFill>
                      <a:srgbClr val="E39F10"/>
                    </a:solidFill>
                    <a:latin typeface="Montserrat 2 Medium"/>
                  </a:rPr>
                  <a:t> </a:t>
                </a:r>
                <a:r>
                  <a:rPr lang="en-US" sz="1100" dirty="0" err="1">
                    <a:solidFill>
                      <a:srgbClr val="E39F10"/>
                    </a:solidFill>
                    <a:latin typeface="Montserrat 2 Medium"/>
                  </a:rPr>
                  <a:t>Governamentais</a:t>
                </a:r>
                <a:endParaRPr lang="en-US" sz="1100" dirty="0">
                  <a:solidFill>
                    <a:srgbClr val="E39F10"/>
                  </a:solidFill>
                  <a:latin typeface="Montserrat 2 Medium"/>
                </a:endParaRPr>
              </a:p>
            </p:txBody>
          </p:sp>
          <p:sp>
            <p:nvSpPr>
              <p:cNvPr id="21" name="Freeform 23">
                <a:extLst>
                  <a:ext uri="{FF2B5EF4-FFF2-40B4-BE49-F238E27FC236}">
                    <a16:creationId xmlns:a16="http://schemas.microsoft.com/office/drawing/2014/main" id="{4DCCBCDE-8BD4-3D33-16C7-C4A94E1381E0}"/>
                  </a:ext>
                </a:extLst>
              </p:cNvPr>
              <p:cNvSpPr/>
              <p:nvPr/>
            </p:nvSpPr>
            <p:spPr>
              <a:xfrm>
                <a:off x="-149859" y="295451"/>
                <a:ext cx="1661739" cy="686297"/>
              </a:xfrm>
              <a:custGeom>
                <a:avLst/>
                <a:gdLst/>
                <a:ahLst/>
                <a:cxnLst/>
                <a:rect l="l" t="t" r="r" b="b"/>
                <a:pathLst>
                  <a:path w="1661740" h="686298">
                    <a:moveTo>
                      <a:pt x="0" y="0"/>
                    </a:moveTo>
                    <a:lnTo>
                      <a:pt x="1661740" y="0"/>
                    </a:lnTo>
                    <a:lnTo>
                      <a:pt x="1661740" y="686298"/>
                    </a:lnTo>
                    <a:lnTo>
                      <a:pt x="0" y="686298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0"/>
                <a:stretch>
                  <a:fillRect b="-169"/>
                </a:stretch>
              </a:blipFill>
            </p:spPr>
            <p:txBody>
              <a:bodyPr/>
              <a:lstStyle/>
              <a:p>
                <a:endParaRPr lang="pt-BR" sz="1054" dirty="0"/>
              </a:p>
            </p:txBody>
          </p:sp>
        </p:grpSp>
        <p:sp>
          <p:nvSpPr>
            <p:cNvPr id="63" name="TextBox 22">
              <a:extLst>
                <a:ext uri="{FF2B5EF4-FFF2-40B4-BE49-F238E27FC236}">
                  <a16:creationId xmlns:a16="http://schemas.microsoft.com/office/drawing/2014/main" id="{0121DB3E-D15C-A725-36A8-AA9838B5E0C9}"/>
                </a:ext>
              </a:extLst>
            </p:cNvPr>
            <p:cNvSpPr txBox="1"/>
            <p:nvPr/>
          </p:nvSpPr>
          <p:spPr>
            <a:xfrm>
              <a:off x="4320893" y="6881025"/>
              <a:ext cx="1735107" cy="30777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1264"/>
                </a:lnSpc>
              </a:pPr>
              <a:r>
                <a:rPr lang="pt-BR" sz="1054" b="1" dirty="0">
                  <a:solidFill>
                    <a:srgbClr val="203C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ANA CAPELHUCHNIK</a:t>
              </a:r>
            </a:p>
            <a:p>
              <a:pPr>
                <a:lnSpc>
                  <a:spcPts val="1083"/>
                </a:lnSpc>
              </a:pPr>
              <a:r>
                <a:rPr lang="pt-BR" sz="1054" b="1" dirty="0">
                  <a:solidFill>
                    <a:srgbClr val="E39F1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CARGO</a:t>
              </a:r>
            </a:p>
          </p:txBody>
        </p:sp>
      </p:grpSp>
      <p:grpSp>
        <p:nvGrpSpPr>
          <p:cNvPr id="83" name="Agrupar 82">
            <a:extLst>
              <a:ext uri="{FF2B5EF4-FFF2-40B4-BE49-F238E27FC236}">
                <a16:creationId xmlns:a16="http://schemas.microsoft.com/office/drawing/2014/main" id="{CE3A8B63-B5F3-0457-169E-0DCEF19D2126}"/>
              </a:ext>
            </a:extLst>
          </p:cNvPr>
          <p:cNvGrpSpPr/>
          <p:nvPr/>
        </p:nvGrpSpPr>
        <p:grpSpPr>
          <a:xfrm>
            <a:off x="6111257" y="3068361"/>
            <a:ext cx="4868715" cy="3968267"/>
            <a:chOff x="6353484" y="3216108"/>
            <a:chExt cx="4868715" cy="3968267"/>
          </a:xfrm>
        </p:grpSpPr>
        <p:sp>
          <p:nvSpPr>
            <p:cNvPr id="53" name="Freeform 66">
              <a:extLst>
                <a:ext uri="{FF2B5EF4-FFF2-40B4-BE49-F238E27FC236}">
                  <a16:creationId xmlns:a16="http://schemas.microsoft.com/office/drawing/2014/main" id="{8D184FD6-681C-21BB-80E9-1A116772FABB}"/>
                </a:ext>
              </a:extLst>
            </p:cNvPr>
            <p:cNvSpPr/>
            <p:nvPr/>
          </p:nvSpPr>
          <p:spPr>
            <a:xfrm>
              <a:off x="6428927" y="5976570"/>
              <a:ext cx="1045073" cy="319761"/>
            </a:xfrm>
            <a:custGeom>
              <a:avLst/>
              <a:gdLst/>
              <a:ahLst/>
              <a:cxnLst/>
              <a:rect l="l" t="t" r="r" b="b"/>
              <a:pathLst>
                <a:path w="1387988" h="424683">
                  <a:moveTo>
                    <a:pt x="0" y="0"/>
                  </a:moveTo>
                  <a:lnTo>
                    <a:pt x="1387988" y="0"/>
                  </a:lnTo>
                  <a:lnTo>
                    <a:pt x="1387988" y="424683"/>
                  </a:lnTo>
                  <a:lnTo>
                    <a:pt x="0" y="4246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pt-BR" sz="1054" dirty="0"/>
            </a:p>
          </p:txBody>
        </p:sp>
        <p:grpSp>
          <p:nvGrpSpPr>
            <p:cNvPr id="82" name="Agrupar 81">
              <a:extLst>
                <a:ext uri="{FF2B5EF4-FFF2-40B4-BE49-F238E27FC236}">
                  <a16:creationId xmlns:a16="http://schemas.microsoft.com/office/drawing/2014/main" id="{794E9DDB-211A-857D-B442-989247FFAB5D}"/>
                </a:ext>
              </a:extLst>
            </p:cNvPr>
            <p:cNvGrpSpPr/>
            <p:nvPr/>
          </p:nvGrpSpPr>
          <p:grpSpPr>
            <a:xfrm>
              <a:off x="6353484" y="3216108"/>
              <a:ext cx="4868715" cy="3968267"/>
              <a:chOff x="6353484" y="3216108"/>
              <a:chExt cx="4868715" cy="3968267"/>
            </a:xfrm>
          </p:grpSpPr>
          <p:sp>
            <p:nvSpPr>
              <p:cNvPr id="52" name="TextBox 65">
                <a:extLst>
                  <a:ext uri="{FF2B5EF4-FFF2-40B4-BE49-F238E27FC236}">
                    <a16:creationId xmlns:a16="http://schemas.microsoft.com/office/drawing/2014/main" id="{084A63BA-A460-2C87-DD37-366E09E86F0D}"/>
                  </a:ext>
                </a:extLst>
              </p:cNvPr>
              <p:cNvSpPr txBox="1"/>
              <p:nvPr/>
            </p:nvSpPr>
            <p:spPr>
              <a:xfrm>
                <a:off x="8539055" y="5976570"/>
                <a:ext cx="2683144" cy="448841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1264"/>
                  </a:lnSpc>
                </a:pPr>
                <a:r>
                  <a:rPr lang="pt-BR" sz="1054" dirty="0">
                    <a:solidFill>
                      <a:srgbClr val="203C5B"/>
                    </a:solidFill>
                    <a:latin typeface="Montserrat 1"/>
                  </a:rPr>
                  <a:t>PIERRE-YVES MOURGUE</a:t>
                </a:r>
              </a:p>
              <a:p>
                <a:pPr>
                  <a:lnSpc>
                    <a:spcPts val="1083"/>
                  </a:lnSpc>
                </a:pPr>
                <a:r>
                  <a:rPr lang="pt-BR" sz="1054" dirty="0">
                    <a:solidFill>
                      <a:srgbClr val="E39F10"/>
                    </a:solidFill>
                    <a:latin typeface="Montserrat 2 Medium"/>
                  </a:rPr>
                  <a:t>CEO E Dir. Des. Negócios</a:t>
                </a:r>
              </a:p>
              <a:p>
                <a:pPr>
                  <a:lnSpc>
                    <a:spcPts val="1083"/>
                  </a:lnSpc>
                </a:pPr>
                <a:endParaRPr lang="pt-BR" sz="1054" dirty="0">
                  <a:solidFill>
                    <a:srgbClr val="E39F10"/>
                  </a:solidFill>
                  <a:latin typeface="Montserrat 2 Medium"/>
                </a:endParaRPr>
              </a:p>
            </p:txBody>
          </p:sp>
          <p:grpSp>
            <p:nvGrpSpPr>
              <p:cNvPr id="81" name="Agrupar 80">
                <a:extLst>
                  <a:ext uri="{FF2B5EF4-FFF2-40B4-BE49-F238E27FC236}">
                    <a16:creationId xmlns:a16="http://schemas.microsoft.com/office/drawing/2014/main" id="{91D195FA-6E9E-D9FA-85C8-E30D6018D724}"/>
                  </a:ext>
                </a:extLst>
              </p:cNvPr>
              <p:cNvGrpSpPr/>
              <p:nvPr/>
            </p:nvGrpSpPr>
            <p:grpSpPr>
              <a:xfrm>
                <a:off x="6353484" y="3216108"/>
                <a:ext cx="3909673" cy="3968267"/>
                <a:chOff x="6353484" y="3216108"/>
                <a:chExt cx="3909673" cy="3968267"/>
              </a:xfrm>
            </p:grpSpPr>
            <p:grpSp>
              <p:nvGrpSpPr>
                <p:cNvPr id="23" name="Group 24">
                  <a:extLst>
                    <a:ext uri="{FF2B5EF4-FFF2-40B4-BE49-F238E27FC236}">
                      <a16:creationId xmlns:a16="http://schemas.microsoft.com/office/drawing/2014/main" id="{9108FA4E-03EB-B6EC-75DC-1E03F3C16A6F}"/>
                    </a:ext>
                  </a:extLst>
                </p:cNvPr>
                <p:cNvGrpSpPr/>
                <p:nvPr/>
              </p:nvGrpSpPr>
              <p:grpSpPr>
                <a:xfrm>
                  <a:off x="6376609" y="3216108"/>
                  <a:ext cx="3442333" cy="721242"/>
                  <a:chOff x="0" y="0"/>
                  <a:chExt cx="6095797" cy="1277200"/>
                </a:xfrm>
              </p:grpSpPr>
              <p:grpSp>
                <p:nvGrpSpPr>
                  <p:cNvPr id="24" name="Group 25">
                    <a:extLst>
                      <a:ext uri="{FF2B5EF4-FFF2-40B4-BE49-F238E27FC236}">
                        <a16:creationId xmlns:a16="http://schemas.microsoft.com/office/drawing/2014/main" id="{D7699EBD-DE0B-0925-BF0C-0AEDCFA6BFCC}"/>
                      </a:ext>
                    </a:extLst>
                  </p:cNvPr>
                  <p:cNvGrpSpPr/>
                  <p:nvPr/>
                </p:nvGrpSpPr>
                <p:grpSpPr>
                  <a:xfrm>
                    <a:off x="2164344" y="0"/>
                    <a:ext cx="1277200" cy="1277200"/>
                    <a:chOff x="0" y="0"/>
                    <a:chExt cx="812800" cy="812800"/>
                  </a:xfrm>
                </p:grpSpPr>
                <p:sp>
                  <p:nvSpPr>
                    <p:cNvPr id="27" name="Freeform 26">
                      <a:extLst>
                        <a:ext uri="{FF2B5EF4-FFF2-40B4-BE49-F238E27FC236}">
                          <a16:creationId xmlns:a16="http://schemas.microsoft.com/office/drawing/2014/main" id="{758725FB-FF86-F1AD-4306-6A554417217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0"/>
                      <a:ext cx="812800" cy="8128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12800" h="812800">
                          <a:moveTo>
                            <a:pt x="406400" y="0"/>
                          </a:moveTo>
                          <a:cubicBezTo>
                            <a:pt x="181951" y="0"/>
                            <a:pt x="0" y="181951"/>
                            <a:pt x="0" y="406400"/>
                          </a:cubicBezTo>
                          <a:cubicBezTo>
                            <a:pt x="0" y="630849"/>
                            <a:pt x="181951" y="812800"/>
                            <a:pt x="406400" y="812800"/>
                          </a:cubicBezTo>
                          <a:cubicBezTo>
                            <a:pt x="630849" y="812800"/>
                            <a:pt x="812800" y="630849"/>
                            <a:pt x="812800" y="406400"/>
                          </a:cubicBezTo>
                          <a:cubicBezTo>
                            <a:pt x="812800" y="181951"/>
                            <a:pt x="630849" y="0"/>
                            <a:pt x="406400" y="0"/>
                          </a:cubicBezTo>
                          <a:close/>
                        </a:path>
                      </a:pathLst>
                    </a:custGeom>
                    <a:blipFill>
                      <a:blip r:embed="rId12"/>
                      <a:stretch>
                        <a:fillRect l="-3337" r="-3337" b="-6675"/>
                      </a:stretch>
                    </a:blipFill>
                  </p:spPr>
                  <p:txBody>
                    <a:bodyPr/>
                    <a:lstStyle/>
                    <a:p>
                      <a:endParaRPr lang="pt-BR" sz="1054" dirty="0"/>
                    </a:p>
                  </p:txBody>
                </p:sp>
              </p:grpSp>
              <p:sp>
                <p:nvSpPr>
                  <p:cNvPr id="25" name="TextBox 27">
                    <a:extLst>
                      <a:ext uri="{FF2B5EF4-FFF2-40B4-BE49-F238E27FC236}">
                        <a16:creationId xmlns:a16="http://schemas.microsoft.com/office/drawing/2014/main" id="{5C70B594-EE75-F2BE-F270-508C46B93ADC}"/>
                      </a:ext>
                    </a:extLst>
                  </p:cNvPr>
                  <p:cNvSpPr txBox="1"/>
                  <p:nvPr/>
                </p:nvSpPr>
                <p:spPr>
                  <a:xfrm>
                    <a:off x="3655210" y="378250"/>
                    <a:ext cx="2440587" cy="545022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>
                      <a:lnSpc>
                        <a:spcPts val="1264"/>
                      </a:lnSpc>
                    </a:pPr>
                    <a:r>
                      <a:rPr lang="pt-BR" sz="1054" dirty="0">
                        <a:solidFill>
                          <a:srgbClr val="203C5B"/>
                        </a:solidFill>
                        <a:latin typeface="Montserrat 1"/>
                      </a:rPr>
                      <a:t>BRUNO MENEZES</a:t>
                    </a:r>
                  </a:p>
                  <a:p>
                    <a:pPr>
                      <a:lnSpc>
                        <a:spcPts val="1083"/>
                      </a:lnSpc>
                    </a:pPr>
                    <a:r>
                      <a:rPr lang="pt-BR" sz="1054" dirty="0">
                        <a:solidFill>
                          <a:srgbClr val="E39F10"/>
                        </a:solidFill>
                        <a:latin typeface="Montserrat 2 Medium"/>
                      </a:rPr>
                      <a:t>CEO </a:t>
                    </a:r>
                  </a:p>
                </p:txBody>
              </p:sp>
              <p:sp>
                <p:nvSpPr>
                  <p:cNvPr id="26" name="Freeform 28">
                    <a:extLst>
                      <a:ext uri="{FF2B5EF4-FFF2-40B4-BE49-F238E27FC236}">
                        <a16:creationId xmlns:a16="http://schemas.microsoft.com/office/drawing/2014/main" id="{A0B90FD0-48E6-DB54-9747-18ABDC07161F}"/>
                      </a:ext>
                    </a:extLst>
                  </p:cNvPr>
                  <p:cNvSpPr/>
                  <p:nvPr/>
                </p:nvSpPr>
                <p:spPr>
                  <a:xfrm>
                    <a:off x="0" y="157901"/>
                    <a:ext cx="1948444" cy="9613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48444" h="961397">
                        <a:moveTo>
                          <a:pt x="0" y="0"/>
                        </a:moveTo>
                        <a:lnTo>
                          <a:pt x="1948444" y="0"/>
                        </a:lnTo>
                        <a:lnTo>
                          <a:pt x="1948444" y="961398"/>
                        </a:lnTo>
                        <a:lnTo>
                          <a:pt x="0" y="96139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>
                    <a:blip r:embed="rId13"/>
                    <a:stretch>
                      <a:fillRect t="-51751" r="-2786" b="-56564"/>
                    </a:stretch>
                  </a:blipFill>
                </p:spPr>
                <p:txBody>
                  <a:bodyPr/>
                  <a:lstStyle/>
                  <a:p>
                    <a:endParaRPr lang="pt-BR" sz="1054" dirty="0"/>
                  </a:p>
                </p:txBody>
              </p:sp>
            </p:grpSp>
            <p:grpSp>
              <p:nvGrpSpPr>
                <p:cNvPr id="28" name="Group 29">
                  <a:extLst>
                    <a:ext uri="{FF2B5EF4-FFF2-40B4-BE49-F238E27FC236}">
                      <a16:creationId xmlns:a16="http://schemas.microsoft.com/office/drawing/2014/main" id="{B0353D99-DB04-C154-F300-49E1695210C9}"/>
                    </a:ext>
                  </a:extLst>
                </p:cNvPr>
                <p:cNvGrpSpPr/>
                <p:nvPr/>
              </p:nvGrpSpPr>
              <p:grpSpPr>
                <a:xfrm>
                  <a:off x="6447489" y="4073407"/>
                  <a:ext cx="3763885" cy="721242"/>
                  <a:chOff x="-186419" y="0"/>
                  <a:chExt cx="6665212" cy="1277200"/>
                </a:xfrm>
              </p:grpSpPr>
              <p:grpSp>
                <p:nvGrpSpPr>
                  <p:cNvPr id="29" name="Group 30">
                    <a:extLst>
                      <a:ext uri="{FF2B5EF4-FFF2-40B4-BE49-F238E27FC236}">
                        <a16:creationId xmlns:a16="http://schemas.microsoft.com/office/drawing/2014/main" id="{20E5480A-6DEA-D33A-3455-5A10220CEDA2}"/>
                      </a:ext>
                    </a:extLst>
                  </p:cNvPr>
                  <p:cNvGrpSpPr/>
                  <p:nvPr/>
                </p:nvGrpSpPr>
                <p:grpSpPr>
                  <a:xfrm>
                    <a:off x="1844462" y="0"/>
                    <a:ext cx="1277200" cy="1277200"/>
                    <a:chOff x="0" y="0"/>
                    <a:chExt cx="812800" cy="812800"/>
                  </a:xfrm>
                </p:grpSpPr>
                <p:sp>
                  <p:nvSpPr>
                    <p:cNvPr id="32" name="Freeform 31">
                      <a:extLst>
                        <a:ext uri="{FF2B5EF4-FFF2-40B4-BE49-F238E27FC236}">
                          <a16:creationId xmlns:a16="http://schemas.microsoft.com/office/drawing/2014/main" id="{1FB504DE-41D4-9AED-7CCB-54A2146DF1E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0"/>
                      <a:ext cx="812800" cy="8128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12800" h="812800">
                          <a:moveTo>
                            <a:pt x="406400" y="0"/>
                          </a:moveTo>
                          <a:cubicBezTo>
                            <a:pt x="181951" y="0"/>
                            <a:pt x="0" y="181951"/>
                            <a:pt x="0" y="406400"/>
                          </a:cubicBezTo>
                          <a:cubicBezTo>
                            <a:pt x="0" y="630849"/>
                            <a:pt x="181951" y="812800"/>
                            <a:pt x="406400" y="812800"/>
                          </a:cubicBezTo>
                          <a:cubicBezTo>
                            <a:pt x="630849" y="812800"/>
                            <a:pt x="812800" y="630849"/>
                            <a:pt x="812800" y="406400"/>
                          </a:cubicBezTo>
                          <a:cubicBezTo>
                            <a:pt x="812800" y="181951"/>
                            <a:pt x="630849" y="0"/>
                            <a:pt x="406400" y="0"/>
                          </a:cubicBezTo>
                          <a:close/>
                        </a:path>
                      </a:pathLst>
                    </a:custGeom>
                    <a:blipFill>
                      <a:blip r:embed="rId1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endParaRPr lang="pt-BR" sz="1054" dirty="0"/>
                    </a:p>
                  </p:txBody>
                </p:sp>
              </p:grpSp>
              <p:sp>
                <p:nvSpPr>
                  <p:cNvPr id="30" name="TextBox 32">
                    <a:extLst>
                      <a:ext uri="{FF2B5EF4-FFF2-40B4-BE49-F238E27FC236}">
                        <a16:creationId xmlns:a16="http://schemas.microsoft.com/office/drawing/2014/main" id="{FB146EBA-F38B-AA3F-D71B-603AA48CA180}"/>
                      </a:ext>
                    </a:extLst>
                  </p:cNvPr>
                  <p:cNvSpPr txBox="1"/>
                  <p:nvPr/>
                </p:nvSpPr>
                <p:spPr>
                  <a:xfrm>
                    <a:off x="3425696" y="378250"/>
                    <a:ext cx="3053097" cy="545022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>
                      <a:lnSpc>
                        <a:spcPts val="1264"/>
                      </a:lnSpc>
                    </a:pPr>
                    <a:r>
                      <a:rPr lang="pt-BR" sz="1054" dirty="0">
                        <a:solidFill>
                          <a:srgbClr val="203C5B"/>
                        </a:solidFill>
                        <a:latin typeface="Montserrat 1"/>
                      </a:rPr>
                      <a:t>JOSÉ W. MARANGON </a:t>
                    </a:r>
                  </a:p>
                  <a:p>
                    <a:pPr>
                      <a:lnSpc>
                        <a:spcPts val="1083"/>
                      </a:lnSpc>
                    </a:pPr>
                    <a:r>
                      <a:rPr lang="pt-BR" sz="1054" dirty="0">
                        <a:solidFill>
                          <a:srgbClr val="E39F10"/>
                        </a:solidFill>
                        <a:latin typeface="Montserrat 2 Medium"/>
                      </a:rPr>
                      <a:t>Sócio</a:t>
                    </a:r>
                  </a:p>
                </p:txBody>
              </p:sp>
              <p:sp>
                <p:nvSpPr>
                  <p:cNvPr id="31" name="Freeform 33">
                    <a:extLst>
                      <a:ext uri="{FF2B5EF4-FFF2-40B4-BE49-F238E27FC236}">
                        <a16:creationId xmlns:a16="http://schemas.microsoft.com/office/drawing/2014/main" id="{E31A4F87-D277-B5AC-F1FE-73A52A03E9C9}"/>
                      </a:ext>
                    </a:extLst>
                  </p:cNvPr>
                  <p:cNvSpPr/>
                  <p:nvPr/>
                </p:nvSpPr>
                <p:spPr>
                  <a:xfrm>
                    <a:off x="-186419" y="0"/>
                    <a:ext cx="1861270" cy="12472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74851" h="1217233">
                        <a:moveTo>
                          <a:pt x="0" y="0"/>
                        </a:moveTo>
                        <a:lnTo>
                          <a:pt x="1674851" y="0"/>
                        </a:lnTo>
                        <a:lnTo>
                          <a:pt x="1674851" y="1217234"/>
                        </a:lnTo>
                        <a:lnTo>
                          <a:pt x="0" y="121723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>
                    <a:blip r:embed="rId15"/>
                    <a:stretch>
                      <a:fillRect t="-14396" b="-23197"/>
                    </a:stretch>
                  </a:blipFill>
                </p:spPr>
                <p:txBody>
                  <a:bodyPr/>
                  <a:lstStyle/>
                  <a:p>
                    <a:endParaRPr lang="pt-BR" sz="1054" dirty="0"/>
                  </a:p>
                </p:txBody>
              </p:sp>
            </p:grpSp>
            <p:grpSp>
              <p:nvGrpSpPr>
                <p:cNvPr id="43" name="Group 49">
                  <a:extLst>
                    <a:ext uri="{FF2B5EF4-FFF2-40B4-BE49-F238E27FC236}">
                      <a16:creationId xmlns:a16="http://schemas.microsoft.com/office/drawing/2014/main" id="{04C7B096-36C4-C2D8-AD1F-D16116E905D6}"/>
                    </a:ext>
                  </a:extLst>
                </p:cNvPr>
                <p:cNvGrpSpPr/>
                <p:nvPr/>
              </p:nvGrpSpPr>
              <p:grpSpPr>
                <a:xfrm>
                  <a:off x="6353484" y="4930705"/>
                  <a:ext cx="3909673" cy="721242"/>
                  <a:chOff x="0" y="0"/>
                  <a:chExt cx="6923379" cy="1277200"/>
                </a:xfrm>
              </p:grpSpPr>
              <p:grpSp>
                <p:nvGrpSpPr>
                  <p:cNvPr id="44" name="Group 50">
                    <a:extLst>
                      <a:ext uri="{FF2B5EF4-FFF2-40B4-BE49-F238E27FC236}">
                        <a16:creationId xmlns:a16="http://schemas.microsoft.com/office/drawing/2014/main" id="{C5742C15-02F6-8C15-37BF-ED277BFA7D24}"/>
                      </a:ext>
                    </a:extLst>
                  </p:cNvPr>
                  <p:cNvGrpSpPr/>
                  <p:nvPr/>
                </p:nvGrpSpPr>
                <p:grpSpPr>
                  <a:xfrm>
                    <a:off x="2289049" y="0"/>
                    <a:ext cx="1277200" cy="1277200"/>
                    <a:chOff x="0" y="0"/>
                    <a:chExt cx="812800" cy="812800"/>
                  </a:xfrm>
                </p:grpSpPr>
                <p:sp>
                  <p:nvSpPr>
                    <p:cNvPr id="47" name="Freeform 51">
                      <a:extLst>
                        <a:ext uri="{FF2B5EF4-FFF2-40B4-BE49-F238E27FC236}">
                          <a16:creationId xmlns:a16="http://schemas.microsoft.com/office/drawing/2014/main" id="{FC069935-2473-5C1B-AD84-AFADE2CF64C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0"/>
                      <a:ext cx="812800" cy="8128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12800" h="812800">
                          <a:moveTo>
                            <a:pt x="406400" y="0"/>
                          </a:moveTo>
                          <a:cubicBezTo>
                            <a:pt x="181951" y="0"/>
                            <a:pt x="0" y="181951"/>
                            <a:pt x="0" y="406400"/>
                          </a:cubicBezTo>
                          <a:cubicBezTo>
                            <a:pt x="0" y="630849"/>
                            <a:pt x="181951" y="812800"/>
                            <a:pt x="406400" y="812800"/>
                          </a:cubicBezTo>
                          <a:cubicBezTo>
                            <a:pt x="630849" y="812800"/>
                            <a:pt x="812800" y="630849"/>
                            <a:pt x="812800" y="406400"/>
                          </a:cubicBezTo>
                          <a:cubicBezTo>
                            <a:pt x="812800" y="181951"/>
                            <a:pt x="630849" y="0"/>
                            <a:pt x="406400" y="0"/>
                          </a:cubicBezTo>
                          <a:close/>
                        </a:path>
                      </a:pathLst>
                    </a:custGeom>
                    <a:blipFill>
                      <a:blip r:embed="rId16"/>
                      <a:stretch>
                        <a:fillRect l="-7142" r="-7142" b="-14285"/>
                      </a:stretch>
                    </a:blipFill>
                  </p:spPr>
                  <p:txBody>
                    <a:bodyPr/>
                    <a:lstStyle/>
                    <a:p>
                      <a:endParaRPr lang="pt-BR" sz="1054" dirty="0"/>
                    </a:p>
                  </p:txBody>
                </p:sp>
              </p:grpSp>
              <p:sp>
                <p:nvSpPr>
                  <p:cNvPr id="45" name="TextBox 52">
                    <a:extLst>
                      <a:ext uri="{FF2B5EF4-FFF2-40B4-BE49-F238E27FC236}">
                        <a16:creationId xmlns:a16="http://schemas.microsoft.com/office/drawing/2014/main" id="{ED07EDB2-D97A-CF7A-7F0F-51605BC740FE}"/>
                      </a:ext>
                    </a:extLst>
                  </p:cNvPr>
                  <p:cNvSpPr txBox="1"/>
                  <p:nvPr/>
                </p:nvSpPr>
                <p:spPr>
                  <a:xfrm>
                    <a:off x="3870282" y="378250"/>
                    <a:ext cx="3053097" cy="545022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>
                      <a:lnSpc>
                        <a:spcPts val="1264"/>
                      </a:lnSpc>
                    </a:pPr>
                    <a:r>
                      <a:rPr lang="pt-BR" sz="1054" dirty="0">
                        <a:solidFill>
                          <a:srgbClr val="203C5B"/>
                        </a:solidFill>
                        <a:latin typeface="Montserrat 1"/>
                      </a:rPr>
                      <a:t>FERNANDO SCHUFFNER  </a:t>
                    </a:r>
                  </a:p>
                  <a:p>
                    <a:pPr>
                      <a:lnSpc>
                        <a:spcPts val="1083"/>
                      </a:lnSpc>
                    </a:pPr>
                    <a:r>
                      <a:rPr lang="pt-BR" sz="1054" dirty="0">
                        <a:solidFill>
                          <a:srgbClr val="E39F10"/>
                        </a:solidFill>
                        <a:latin typeface="Montserrat 2 Medium"/>
                      </a:rPr>
                      <a:t>Sócio</a:t>
                    </a:r>
                  </a:p>
                </p:txBody>
              </p:sp>
              <p:sp>
                <p:nvSpPr>
                  <p:cNvPr id="46" name="Freeform 53">
                    <a:extLst>
                      <a:ext uri="{FF2B5EF4-FFF2-40B4-BE49-F238E27FC236}">
                        <a16:creationId xmlns:a16="http://schemas.microsoft.com/office/drawing/2014/main" id="{62D00312-86E3-6A0C-D4C6-BBB0B355037D}"/>
                      </a:ext>
                    </a:extLst>
                  </p:cNvPr>
                  <p:cNvSpPr/>
                  <p:nvPr/>
                </p:nvSpPr>
                <p:spPr>
                  <a:xfrm>
                    <a:off x="0" y="480092"/>
                    <a:ext cx="1984249" cy="3170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84249" h="317015">
                        <a:moveTo>
                          <a:pt x="0" y="0"/>
                        </a:moveTo>
                        <a:lnTo>
                          <a:pt x="1984249" y="0"/>
                        </a:lnTo>
                        <a:lnTo>
                          <a:pt x="1984249" y="317016"/>
                        </a:lnTo>
                        <a:lnTo>
                          <a:pt x="0" y="31701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>
                    <a:blip r:embed="rId17"/>
                    <a:stretch>
                      <a:fillRect b="-39"/>
                    </a:stretch>
                  </a:blipFill>
                </p:spPr>
                <p:txBody>
                  <a:bodyPr/>
                  <a:lstStyle/>
                  <a:p>
                    <a:endParaRPr lang="pt-BR" sz="1054" dirty="0"/>
                  </a:p>
                </p:txBody>
              </p:sp>
            </p:grpSp>
            <p:grpSp>
              <p:nvGrpSpPr>
                <p:cNvPr id="50" name="Group 63">
                  <a:extLst>
                    <a:ext uri="{FF2B5EF4-FFF2-40B4-BE49-F238E27FC236}">
                      <a16:creationId xmlns:a16="http://schemas.microsoft.com/office/drawing/2014/main" id="{FA25ACE4-CCDC-BF6C-F63C-9210C31341AD}"/>
                    </a:ext>
                  </a:extLst>
                </p:cNvPr>
                <p:cNvGrpSpPr/>
                <p:nvPr/>
              </p:nvGrpSpPr>
              <p:grpSpPr>
                <a:xfrm>
                  <a:off x="7646123" y="5762970"/>
                  <a:ext cx="721242" cy="721242"/>
                  <a:chOff x="0" y="0"/>
                  <a:chExt cx="812800" cy="812800"/>
                </a:xfrm>
              </p:grpSpPr>
              <p:sp>
                <p:nvSpPr>
                  <p:cNvPr id="51" name="Freeform 64">
                    <a:extLst>
                      <a:ext uri="{FF2B5EF4-FFF2-40B4-BE49-F238E27FC236}">
                        <a16:creationId xmlns:a16="http://schemas.microsoft.com/office/drawing/2014/main" id="{FE1C7186-A85C-45DC-C9E2-6221E202AE5C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812800" cy="812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2800" h="812800">
                        <a:moveTo>
                          <a:pt x="406400" y="0"/>
                        </a:moveTo>
                        <a:cubicBezTo>
                          <a:pt x="181951" y="0"/>
                          <a:pt x="0" y="181951"/>
                          <a:pt x="0" y="406400"/>
                        </a:cubicBezTo>
                        <a:cubicBezTo>
                          <a:pt x="0" y="630849"/>
                          <a:pt x="181951" y="812800"/>
                          <a:pt x="406400" y="812800"/>
                        </a:cubicBezTo>
                        <a:cubicBezTo>
                          <a:pt x="630849" y="812800"/>
                          <a:pt x="812800" y="630849"/>
                          <a:pt x="812800" y="406400"/>
                        </a:cubicBezTo>
                        <a:cubicBezTo>
                          <a:pt x="812800" y="181951"/>
                          <a:pt x="630849" y="0"/>
                          <a:pt x="406400" y="0"/>
                        </a:cubicBezTo>
                        <a:close/>
                      </a:path>
                    </a:pathLst>
                  </a:custGeom>
                  <a:blipFill>
                    <a:blip r:embed="rId18"/>
                    <a:stretch>
                      <a:fillRect t="-312" b="-312"/>
                    </a:stretch>
                  </a:blipFill>
                </p:spPr>
                <p:txBody>
                  <a:bodyPr/>
                  <a:lstStyle/>
                  <a:p>
                    <a:endParaRPr lang="pt-BR" sz="1054" dirty="0"/>
                  </a:p>
                </p:txBody>
              </p:sp>
            </p:grpSp>
            <p:sp>
              <p:nvSpPr>
                <p:cNvPr id="69" name="TextBox 22">
                  <a:extLst>
                    <a:ext uri="{FF2B5EF4-FFF2-40B4-BE49-F238E27FC236}">
                      <a16:creationId xmlns:a16="http://schemas.microsoft.com/office/drawing/2014/main" id="{CC7FF25C-2066-D4E2-C985-75C0BEC3C338}"/>
                    </a:ext>
                  </a:extLst>
                </p:cNvPr>
                <p:cNvSpPr txBox="1"/>
                <p:nvPr/>
              </p:nvSpPr>
              <p:spPr>
                <a:xfrm>
                  <a:off x="8525055" y="6859927"/>
                  <a:ext cx="1735106" cy="324448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r>
                    <a:rPr lang="pt-BR" sz="1054" dirty="0">
                      <a:solidFill>
                        <a:srgbClr val="203C5B"/>
                      </a:solidFill>
                      <a:latin typeface="Montserrat 1"/>
                    </a:rPr>
                    <a:t>DANIEL  FEROLLA</a:t>
                  </a:r>
                </a:p>
                <a:p>
                  <a:r>
                    <a:rPr lang="pt-BR" sz="1054" dirty="0">
                      <a:solidFill>
                        <a:srgbClr val="E39F10"/>
                      </a:solidFill>
                      <a:latin typeface="Montserrat 2 Medium"/>
                    </a:rPr>
                    <a:t>CFO</a:t>
                  </a:r>
                </a:p>
              </p:txBody>
            </p:sp>
          </p:grpSp>
        </p:grpSp>
      </p:grpSp>
      <p:grpSp>
        <p:nvGrpSpPr>
          <p:cNvPr id="85" name="Agrupar 84">
            <a:extLst>
              <a:ext uri="{FF2B5EF4-FFF2-40B4-BE49-F238E27FC236}">
                <a16:creationId xmlns:a16="http://schemas.microsoft.com/office/drawing/2014/main" id="{EF045AA4-DCA2-594F-9EC0-4A2A33FCD9D6}"/>
              </a:ext>
            </a:extLst>
          </p:cNvPr>
          <p:cNvGrpSpPr/>
          <p:nvPr/>
        </p:nvGrpSpPr>
        <p:grpSpPr>
          <a:xfrm>
            <a:off x="10487618" y="2897168"/>
            <a:ext cx="3912438" cy="3977552"/>
            <a:chOff x="10310453" y="3200400"/>
            <a:chExt cx="3912438" cy="3977552"/>
          </a:xfrm>
        </p:grpSpPr>
        <p:grpSp>
          <p:nvGrpSpPr>
            <p:cNvPr id="33" name="Group 39">
              <a:extLst>
                <a:ext uri="{FF2B5EF4-FFF2-40B4-BE49-F238E27FC236}">
                  <a16:creationId xmlns:a16="http://schemas.microsoft.com/office/drawing/2014/main" id="{17B84E9E-F70C-9DF6-F9F7-AE521C1D0C6C}"/>
                </a:ext>
              </a:extLst>
            </p:cNvPr>
            <p:cNvGrpSpPr/>
            <p:nvPr/>
          </p:nvGrpSpPr>
          <p:grpSpPr>
            <a:xfrm>
              <a:off x="10382250" y="4070176"/>
              <a:ext cx="3684006" cy="721242"/>
              <a:chOff x="0" y="0"/>
              <a:chExt cx="6523760" cy="1277200"/>
            </a:xfrm>
          </p:grpSpPr>
          <p:grpSp>
            <p:nvGrpSpPr>
              <p:cNvPr id="34" name="Group 40">
                <a:extLst>
                  <a:ext uri="{FF2B5EF4-FFF2-40B4-BE49-F238E27FC236}">
                    <a16:creationId xmlns:a16="http://schemas.microsoft.com/office/drawing/2014/main" id="{F8CEC3FF-F190-CED8-AEB4-AB9A31544FE0}"/>
                  </a:ext>
                </a:extLst>
              </p:cNvPr>
              <p:cNvGrpSpPr/>
              <p:nvPr/>
            </p:nvGrpSpPr>
            <p:grpSpPr>
              <a:xfrm>
                <a:off x="2289049" y="0"/>
                <a:ext cx="1277200" cy="1277200"/>
                <a:chOff x="0" y="0"/>
                <a:chExt cx="812800" cy="812800"/>
              </a:xfrm>
            </p:grpSpPr>
            <p:sp>
              <p:nvSpPr>
                <p:cNvPr id="37" name="Freeform 41">
                  <a:extLst>
                    <a:ext uri="{FF2B5EF4-FFF2-40B4-BE49-F238E27FC236}">
                      <a16:creationId xmlns:a16="http://schemas.microsoft.com/office/drawing/2014/main" id="{9950952B-BEEE-92FE-473A-55CF784EF2A7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blipFill>
                  <a:blip r:embed="rId19"/>
                  <a:stretch>
                    <a:fillRect l="-6235" r="-6236" b="-12472"/>
                  </a:stretch>
                </a:blipFill>
              </p:spPr>
              <p:txBody>
                <a:bodyPr/>
                <a:lstStyle/>
                <a:p>
                  <a:endParaRPr lang="pt-BR" sz="1054" dirty="0"/>
                </a:p>
              </p:txBody>
            </p:sp>
          </p:grpSp>
          <p:sp>
            <p:nvSpPr>
              <p:cNvPr id="35" name="TextBox 42">
                <a:extLst>
                  <a:ext uri="{FF2B5EF4-FFF2-40B4-BE49-F238E27FC236}">
                    <a16:creationId xmlns:a16="http://schemas.microsoft.com/office/drawing/2014/main" id="{01E7D2BF-3DB2-4FA6-BC30-3F46D7CC705F}"/>
                  </a:ext>
                </a:extLst>
              </p:cNvPr>
              <p:cNvSpPr txBox="1"/>
              <p:nvPr/>
            </p:nvSpPr>
            <p:spPr>
              <a:xfrm>
                <a:off x="3870283" y="378250"/>
                <a:ext cx="2653477" cy="54502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264"/>
                  </a:lnSpc>
                </a:pPr>
                <a:r>
                  <a:rPr lang="pt-BR" sz="1054" dirty="0">
                    <a:solidFill>
                      <a:srgbClr val="203C5B"/>
                    </a:solidFill>
                    <a:latin typeface="Montserrat 1"/>
                  </a:rPr>
                  <a:t>EINAR TRIBUCI</a:t>
                </a:r>
              </a:p>
              <a:p>
                <a:pPr>
                  <a:lnSpc>
                    <a:spcPts val="1083"/>
                  </a:lnSpc>
                </a:pPr>
                <a:r>
                  <a:rPr lang="pt-BR" sz="1054" dirty="0">
                    <a:solidFill>
                      <a:srgbClr val="E39F10"/>
                    </a:solidFill>
                    <a:latin typeface="Montserrat 2 Medium"/>
                  </a:rPr>
                  <a:t>Sócio</a:t>
                </a:r>
              </a:p>
            </p:txBody>
          </p:sp>
          <p:sp>
            <p:nvSpPr>
              <p:cNvPr id="36" name="Freeform 43">
                <a:extLst>
                  <a:ext uri="{FF2B5EF4-FFF2-40B4-BE49-F238E27FC236}">
                    <a16:creationId xmlns:a16="http://schemas.microsoft.com/office/drawing/2014/main" id="{E015DC89-3557-9BD2-826C-10419D8B2321}"/>
                  </a:ext>
                </a:extLst>
              </p:cNvPr>
              <p:cNvSpPr/>
              <p:nvPr/>
            </p:nvSpPr>
            <p:spPr>
              <a:xfrm>
                <a:off x="0" y="388507"/>
                <a:ext cx="2119438" cy="500187"/>
              </a:xfrm>
              <a:custGeom>
                <a:avLst/>
                <a:gdLst/>
                <a:ahLst/>
                <a:cxnLst/>
                <a:rect l="l" t="t" r="r" b="b"/>
                <a:pathLst>
                  <a:path w="2119438" h="500187">
                    <a:moveTo>
                      <a:pt x="0" y="0"/>
                    </a:moveTo>
                    <a:lnTo>
                      <a:pt x="2119438" y="0"/>
                    </a:lnTo>
                    <a:lnTo>
                      <a:pt x="2119438" y="500186"/>
                    </a:lnTo>
                    <a:lnTo>
                      <a:pt x="0" y="50018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endParaRPr lang="pt-BR" sz="1054" dirty="0"/>
              </a:p>
            </p:txBody>
          </p:sp>
        </p:grpSp>
        <p:grpSp>
          <p:nvGrpSpPr>
            <p:cNvPr id="38" name="Group 44">
              <a:extLst>
                <a:ext uri="{FF2B5EF4-FFF2-40B4-BE49-F238E27FC236}">
                  <a16:creationId xmlns:a16="http://schemas.microsoft.com/office/drawing/2014/main" id="{9FB7A0BF-DF74-7DEC-F2E9-F31E09AEA92A}"/>
                </a:ext>
              </a:extLst>
            </p:cNvPr>
            <p:cNvGrpSpPr/>
            <p:nvPr/>
          </p:nvGrpSpPr>
          <p:grpSpPr>
            <a:xfrm>
              <a:off x="10382250" y="3200400"/>
              <a:ext cx="3684006" cy="721242"/>
              <a:chOff x="0" y="0"/>
              <a:chExt cx="6523760" cy="1277200"/>
            </a:xfrm>
          </p:grpSpPr>
          <p:grpSp>
            <p:nvGrpSpPr>
              <p:cNvPr id="39" name="Group 45">
                <a:extLst>
                  <a:ext uri="{FF2B5EF4-FFF2-40B4-BE49-F238E27FC236}">
                    <a16:creationId xmlns:a16="http://schemas.microsoft.com/office/drawing/2014/main" id="{4CEB3882-5F45-DCCB-6BF2-A2710B9DAA3E}"/>
                  </a:ext>
                </a:extLst>
              </p:cNvPr>
              <p:cNvGrpSpPr/>
              <p:nvPr/>
            </p:nvGrpSpPr>
            <p:grpSpPr>
              <a:xfrm>
                <a:off x="2289049" y="0"/>
                <a:ext cx="1277200" cy="1277200"/>
                <a:chOff x="0" y="0"/>
                <a:chExt cx="812800" cy="812800"/>
              </a:xfrm>
            </p:grpSpPr>
            <p:sp>
              <p:nvSpPr>
                <p:cNvPr id="42" name="Freeform 46">
                  <a:extLst>
                    <a:ext uri="{FF2B5EF4-FFF2-40B4-BE49-F238E27FC236}">
                      <a16:creationId xmlns:a16="http://schemas.microsoft.com/office/drawing/2014/main" id="{B65B9EFE-F7E0-34A3-3824-4B45F76FF712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blipFill>
                  <a:blip r:embed="rId21"/>
                  <a:stretch>
                    <a:fillRect l="-69929" t="-5177" b="-64751"/>
                  </a:stretch>
                </a:blipFill>
              </p:spPr>
              <p:txBody>
                <a:bodyPr/>
                <a:lstStyle/>
                <a:p>
                  <a:endParaRPr lang="pt-BR" sz="1054" dirty="0"/>
                </a:p>
              </p:txBody>
            </p:sp>
          </p:grpSp>
          <p:sp>
            <p:nvSpPr>
              <p:cNvPr id="40" name="TextBox 47">
                <a:extLst>
                  <a:ext uri="{FF2B5EF4-FFF2-40B4-BE49-F238E27FC236}">
                    <a16:creationId xmlns:a16="http://schemas.microsoft.com/office/drawing/2014/main" id="{D56F734D-14E3-0A5A-9C1B-AC74758D733B}"/>
                  </a:ext>
                </a:extLst>
              </p:cNvPr>
              <p:cNvSpPr txBox="1"/>
              <p:nvPr/>
            </p:nvSpPr>
            <p:spPr>
              <a:xfrm>
                <a:off x="3870283" y="378250"/>
                <a:ext cx="2653477" cy="54502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264"/>
                  </a:lnSpc>
                </a:pPr>
                <a:r>
                  <a:rPr lang="pt-BR" sz="1054" dirty="0">
                    <a:solidFill>
                      <a:srgbClr val="203C5B"/>
                    </a:solidFill>
                    <a:latin typeface="Montserrat 1"/>
                  </a:rPr>
                  <a:t>RAPHAEL ROQUE</a:t>
                </a:r>
              </a:p>
              <a:p>
                <a:pPr>
                  <a:lnSpc>
                    <a:spcPts val="1083"/>
                  </a:lnSpc>
                </a:pPr>
                <a:r>
                  <a:rPr lang="pt-BR" sz="1054" dirty="0">
                    <a:solidFill>
                      <a:srgbClr val="E39F10"/>
                    </a:solidFill>
                    <a:latin typeface="Montserrat 2 Medium"/>
                  </a:rPr>
                  <a:t>Diretor Jurídico</a:t>
                </a:r>
              </a:p>
            </p:txBody>
          </p:sp>
          <p:sp>
            <p:nvSpPr>
              <p:cNvPr id="41" name="Freeform 48">
                <a:extLst>
                  <a:ext uri="{FF2B5EF4-FFF2-40B4-BE49-F238E27FC236}">
                    <a16:creationId xmlns:a16="http://schemas.microsoft.com/office/drawing/2014/main" id="{EB16FFE9-CB2A-C0C3-ACC2-E6FE4C4CB752}"/>
                  </a:ext>
                </a:extLst>
              </p:cNvPr>
              <p:cNvSpPr/>
              <p:nvPr/>
            </p:nvSpPr>
            <p:spPr>
              <a:xfrm>
                <a:off x="0" y="206600"/>
                <a:ext cx="2088000" cy="864000"/>
              </a:xfrm>
              <a:custGeom>
                <a:avLst/>
                <a:gdLst/>
                <a:ahLst/>
                <a:cxnLst/>
                <a:rect l="l" t="t" r="r" b="b"/>
                <a:pathLst>
                  <a:path w="2088000" h="864000">
                    <a:moveTo>
                      <a:pt x="0" y="0"/>
                    </a:moveTo>
                    <a:lnTo>
                      <a:pt x="2088000" y="0"/>
                    </a:lnTo>
                    <a:lnTo>
                      <a:pt x="2088000" y="864000"/>
                    </a:lnTo>
                    <a:lnTo>
                      <a:pt x="0" y="86400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2"/>
                <a:stretch>
                  <a:fillRect l="-5946" t="-64963" b="-67713"/>
                </a:stretch>
              </a:blipFill>
            </p:spPr>
            <p:txBody>
              <a:bodyPr/>
              <a:lstStyle/>
              <a:p>
                <a:endParaRPr lang="pt-BR" sz="1054" dirty="0"/>
              </a:p>
            </p:txBody>
          </p:sp>
        </p:grpSp>
        <p:grpSp>
          <p:nvGrpSpPr>
            <p:cNvPr id="48" name="Group 54">
              <a:extLst>
                <a:ext uri="{FF2B5EF4-FFF2-40B4-BE49-F238E27FC236}">
                  <a16:creationId xmlns:a16="http://schemas.microsoft.com/office/drawing/2014/main" id="{6166E967-0F24-3B32-B91B-0ACF2A333567}"/>
                </a:ext>
              </a:extLst>
            </p:cNvPr>
            <p:cNvGrpSpPr/>
            <p:nvPr/>
          </p:nvGrpSpPr>
          <p:grpSpPr>
            <a:xfrm>
              <a:off x="11666014" y="4933853"/>
              <a:ext cx="721242" cy="721242"/>
              <a:chOff x="0" y="0"/>
              <a:chExt cx="812800" cy="812800"/>
            </a:xfrm>
          </p:grpSpPr>
          <p:sp>
            <p:nvSpPr>
              <p:cNvPr id="49" name="Freeform 55">
                <a:extLst>
                  <a:ext uri="{FF2B5EF4-FFF2-40B4-BE49-F238E27FC236}">
                    <a16:creationId xmlns:a16="http://schemas.microsoft.com/office/drawing/2014/main" id="{04A0C31B-FC91-2683-C770-B3FE415A2134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blipFill>
                <a:blip r:embed="rId23"/>
                <a:stretch>
                  <a:fillRect l="-2785" r="-2785"/>
                </a:stretch>
              </a:blipFill>
            </p:spPr>
            <p:txBody>
              <a:bodyPr/>
              <a:lstStyle/>
              <a:p>
                <a:endParaRPr lang="pt-BR" sz="1054" dirty="0"/>
              </a:p>
            </p:txBody>
          </p:sp>
        </p:grpSp>
        <p:pic>
          <p:nvPicPr>
            <p:cNvPr id="54" name="Picture 1">
              <a:extLst>
                <a:ext uri="{FF2B5EF4-FFF2-40B4-BE49-F238E27FC236}">
                  <a16:creationId xmlns:a16="http://schemas.microsoft.com/office/drawing/2014/main" id="{CE92A717-0F45-2029-3CB5-4D5EAEB4F0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36536" y="5886837"/>
              <a:ext cx="888286" cy="4696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5" name="TextBox 56">
              <a:extLst>
                <a:ext uri="{FF2B5EF4-FFF2-40B4-BE49-F238E27FC236}">
                  <a16:creationId xmlns:a16="http://schemas.microsoft.com/office/drawing/2014/main" id="{64EF0964-FF70-F4E5-401A-92017C6864DB}"/>
                </a:ext>
              </a:extLst>
            </p:cNvPr>
            <p:cNvSpPr txBox="1"/>
            <p:nvPr/>
          </p:nvSpPr>
          <p:spPr>
            <a:xfrm>
              <a:off x="12573722" y="5971581"/>
              <a:ext cx="1631931" cy="32252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1265"/>
                </a:lnSpc>
              </a:pPr>
              <a:r>
                <a:rPr lang="pt-BR" sz="1054" cap="all" dirty="0">
                  <a:solidFill>
                    <a:srgbClr val="203C5B"/>
                  </a:solidFill>
                  <a:latin typeface="Montserrat 1"/>
                </a:rPr>
                <a:t>João Paulo Éboli</a:t>
              </a:r>
            </a:p>
            <a:p>
              <a:pPr>
                <a:lnSpc>
                  <a:spcPts val="1265"/>
                </a:lnSpc>
              </a:pPr>
              <a:r>
                <a:rPr lang="pt-BR" sz="1054" dirty="0">
                  <a:solidFill>
                    <a:srgbClr val="E39F10"/>
                  </a:solidFill>
                  <a:latin typeface="Montserrat 2 Medium"/>
                </a:rPr>
                <a:t>CEO</a:t>
              </a:r>
            </a:p>
          </p:txBody>
        </p:sp>
        <p:pic>
          <p:nvPicPr>
            <p:cNvPr id="58" name="Picture 1">
              <a:extLst>
                <a:ext uri="{FF2B5EF4-FFF2-40B4-BE49-F238E27FC236}">
                  <a16:creationId xmlns:a16="http://schemas.microsoft.com/office/drawing/2014/main" id="{14B1C2EB-BD60-C60E-4143-3342BE7746E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404" r="8746" b="17791"/>
            <a:stretch/>
          </p:blipFill>
          <p:spPr bwMode="auto">
            <a:xfrm>
              <a:off x="10310453" y="5102778"/>
              <a:ext cx="1306827" cy="4796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9" name="TextBox 56">
              <a:extLst>
                <a:ext uri="{FF2B5EF4-FFF2-40B4-BE49-F238E27FC236}">
                  <a16:creationId xmlns:a16="http://schemas.microsoft.com/office/drawing/2014/main" id="{A131D0DA-A657-53CF-B2E0-4077C73E1A26}"/>
                </a:ext>
              </a:extLst>
            </p:cNvPr>
            <p:cNvSpPr txBox="1"/>
            <p:nvPr/>
          </p:nvSpPr>
          <p:spPr>
            <a:xfrm>
              <a:off x="12561165" y="4996697"/>
              <a:ext cx="1279187" cy="61555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1680"/>
                </a:lnSpc>
              </a:pPr>
              <a:r>
                <a:rPr lang="en-US" sz="1050" dirty="0">
                  <a:solidFill>
                    <a:srgbClr val="203C5B"/>
                  </a:solidFill>
                  <a:latin typeface="Montserrat 1"/>
                </a:rPr>
                <a:t>CLAUDIO DE </a:t>
              </a:r>
            </a:p>
            <a:p>
              <a:pPr algn="l">
                <a:lnSpc>
                  <a:spcPts val="1679"/>
                </a:lnSpc>
              </a:pPr>
              <a:r>
                <a:rPr lang="en-US" sz="1050" dirty="0">
                  <a:solidFill>
                    <a:srgbClr val="203C5B"/>
                  </a:solidFill>
                  <a:latin typeface="Montserrat 1"/>
                </a:rPr>
                <a:t>CATALDO</a:t>
              </a:r>
            </a:p>
            <a:p>
              <a:pPr algn="l">
                <a:lnSpc>
                  <a:spcPts val="1439"/>
                </a:lnSpc>
              </a:pPr>
              <a:r>
                <a:rPr lang="en-US" sz="1050" dirty="0">
                  <a:solidFill>
                    <a:srgbClr val="E39F10"/>
                  </a:solidFill>
                  <a:latin typeface="Montserrat 2 Medium"/>
                </a:rPr>
                <a:t>Senior Director</a:t>
              </a:r>
            </a:p>
          </p:txBody>
        </p:sp>
        <p:pic>
          <p:nvPicPr>
            <p:cNvPr id="60" name="Picture 2" descr="João Paulo Éboli - General Manager - H2energy | LinkedIn">
              <a:extLst>
                <a:ext uri="{FF2B5EF4-FFF2-40B4-BE49-F238E27FC236}">
                  <a16:creationId xmlns:a16="http://schemas.microsoft.com/office/drawing/2014/main" id="{86118F22-AB83-17A3-6B04-259782D4FB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59950" y="5774745"/>
              <a:ext cx="720000" cy="720000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4" name="TextBox 22">
              <a:extLst>
                <a:ext uri="{FF2B5EF4-FFF2-40B4-BE49-F238E27FC236}">
                  <a16:creationId xmlns:a16="http://schemas.microsoft.com/office/drawing/2014/main" id="{F8248933-EEE2-69D2-A58C-5811F5745D16}"/>
                </a:ext>
              </a:extLst>
            </p:cNvPr>
            <p:cNvSpPr txBox="1"/>
            <p:nvPr/>
          </p:nvSpPr>
          <p:spPr>
            <a:xfrm>
              <a:off x="12487785" y="6853504"/>
              <a:ext cx="1735106" cy="32444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pt-BR" sz="1054" dirty="0">
                  <a:solidFill>
                    <a:srgbClr val="203C5B"/>
                  </a:solidFill>
                  <a:latin typeface="Montserrat 1"/>
                </a:rPr>
                <a:t>RAFAEL CAMPION</a:t>
              </a:r>
            </a:p>
            <a:p>
              <a:r>
                <a:rPr lang="pt-BR" sz="1054" dirty="0">
                  <a:solidFill>
                    <a:srgbClr val="E39F10"/>
                  </a:solidFill>
                  <a:latin typeface="Montserrat 2 Medium"/>
                </a:rPr>
                <a:t>Diretor Comercial</a:t>
              </a:r>
            </a:p>
          </p:txBody>
        </p:sp>
      </p:grpSp>
      <p:sp>
        <p:nvSpPr>
          <p:cNvPr id="77" name="Elipse 76">
            <a:extLst>
              <a:ext uri="{FF2B5EF4-FFF2-40B4-BE49-F238E27FC236}">
                <a16:creationId xmlns:a16="http://schemas.microsoft.com/office/drawing/2014/main" id="{27F4D017-AB36-8F4D-E3E8-19DD831D7167}"/>
              </a:ext>
            </a:extLst>
          </p:cNvPr>
          <p:cNvSpPr/>
          <p:nvPr/>
        </p:nvSpPr>
        <p:spPr>
          <a:xfrm>
            <a:off x="2710165" y="6277664"/>
            <a:ext cx="741008" cy="721242"/>
          </a:xfrm>
          <a:prstGeom prst="ellipse">
            <a:avLst/>
          </a:prstGeom>
          <a:blipFill dpi="0" rotWithShape="1"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9" name="Elipse 78">
            <a:extLst>
              <a:ext uri="{FF2B5EF4-FFF2-40B4-BE49-F238E27FC236}">
                <a16:creationId xmlns:a16="http://schemas.microsoft.com/office/drawing/2014/main" id="{512C6C05-B679-58C4-8F43-C94EA7189BD7}"/>
              </a:ext>
            </a:extLst>
          </p:cNvPr>
          <p:cNvSpPr/>
          <p:nvPr/>
        </p:nvSpPr>
        <p:spPr>
          <a:xfrm>
            <a:off x="11852054" y="6364074"/>
            <a:ext cx="705061" cy="66483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6" name="Imagem 85">
            <a:extLst>
              <a:ext uri="{FF2B5EF4-FFF2-40B4-BE49-F238E27FC236}">
                <a16:creationId xmlns:a16="http://schemas.microsoft.com/office/drawing/2014/main" id="{32C4D601-D7B8-C558-4F33-3AB6A290993F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0610577" y="6398710"/>
            <a:ext cx="1190625" cy="514350"/>
          </a:xfrm>
          <a:prstGeom prst="rect">
            <a:avLst/>
          </a:prstGeom>
        </p:spPr>
      </p:pic>
      <p:pic>
        <p:nvPicPr>
          <p:cNvPr id="88" name="Imagem 87">
            <a:extLst>
              <a:ext uri="{FF2B5EF4-FFF2-40B4-BE49-F238E27FC236}">
                <a16:creationId xmlns:a16="http://schemas.microsoft.com/office/drawing/2014/main" id="{98922D65-0A50-F28B-A08D-8F5777FA87DE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6340237" y="6553377"/>
            <a:ext cx="726412" cy="557512"/>
          </a:xfrm>
          <a:prstGeom prst="rect">
            <a:avLst/>
          </a:prstGeom>
        </p:spPr>
      </p:pic>
      <p:pic>
        <p:nvPicPr>
          <p:cNvPr id="90" name="Imagem 89">
            <a:extLst>
              <a:ext uri="{FF2B5EF4-FFF2-40B4-BE49-F238E27FC236}">
                <a16:creationId xmlns:a16="http://schemas.microsoft.com/office/drawing/2014/main" id="{6D84E4AC-3254-0C90-3ABC-70C0886108D7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470756" y="6427894"/>
            <a:ext cx="1111525" cy="421784"/>
          </a:xfrm>
          <a:prstGeom prst="rect">
            <a:avLst/>
          </a:prstGeom>
        </p:spPr>
      </p:pic>
      <p:pic>
        <p:nvPicPr>
          <p:cNvPr id="62" name="Imagem 61">
            <a:extLst>
              <a:ext uri="{FF2B5EF4-FFF2-40B4-BE49-F238E27FC236}">
                <a16:creationId xmlns:a16="http://schemas.microsoft.com/office/drawing/2014/main" id="{E522048D-2915-3356-A317-D77826624923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131" y="5362743"/>
            <a:ext cx="793418" cy="793418"/>
          </a:xfrm>
          <a:prstGeom prst="rect">
            <a:avLst/>
          </a:prstGeom>
        </p:spPr>
      </p:pic>
      <p:pic>
        <p:nvPicPr>
          <p:cNvPr id="66" name="Imagem 65">
            <a:extLst>
              <a:ext uri="{FF2B5EF4-FFF2-40B4-BE49-F238E27FC236}">
                <a16:creationId xmlns:a16="http://schemas.microsoft.com/office/drawing/2014/main" id="{2B427105-C34E-849B-5415-3600AAF9E8D2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968" y="6407675"/>
            <a:ext cx="831090" cy="831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149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Freeform 2">
            <a:extLst>
              <a:ext uri="{FF2B5EF4-FFF2-40B4-BE49-F238E27FC236}">
                <a16:creationId xmlns:a16="http://schemas.microsoft.com/office/drawing/2014/main" id="{9134C356-096C-CA86-B3CC-C64834AFA454}"/>
              </a:ext>
            </a:extLst>
          </p:cNvPr>
          <p:cNvSpPr/>
          <p:nvPr/>
        </p:nvSpPr>
        <p:spPr>
          <a:xfrm>
            <a:off x="0" y="-12700"/>
            <a:ext cx="16200438" cy="8999539"/>
          </a:xfrm>
          <a:custGeom>
            <a:avLst/>
            <a:gdLst/>
            <a:ahLst/>
            <a:cxnLst/>
            <a:rect l="l" t="t" r="r" b="b"/>
            <a:pathLst>
              <a:path w="16200438" h="8999539">
                <a:moveTo>
                  <a:pt x="0" y="0"/>
                </a:moveTo>
                <a:lnTo>
                  <a:pt x="16200438" y="0"/>
                </a:lnTo>
                <a:lnTo>
                  <a:pt x="16200438" y="8999539"/>
                </a:lnTo>
                <a:lnTo>
                  <a:pt x="0" y="899953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1257"/>
            </a:stretch>
          </a:blipFill>
        </p:spPr>
        <p:txBody>
          <a:bodyPr/>
          <a:lstStyle/>
          <a:p>
            <a:endParaRPr lang="pt-BR" dirty="0"/>
          </a:p>
        </p:txBody>
      </p:sp>
      <p:sp>
        <p:nvSpPr>
          <p:cNvPr id="2" name="Freeform 3">
            <a:extLst>
              <a:ext uri="{FF2B5EF4-FFF2-40B4-BE49-F238E27FC236}">
                <a16:creationId xmlns:a16="http://schemas.microsoft.com/office/drawing/2014/main" id="{A64B0AF7-34FD-F8C0-5FA4-388E0E833633}"/>
              </a:ext>
            </a:extLst>
          </p:cNvPr>
          <p:cNvSpPr/>
          <p:nvPr/>
        </p:nvSpPr>
        <p:spPr>
          <a:xfrm>
            <a:off x="3261804" y="2924977"/>
            <a:ext cx="570818" cy="616246"/>
          </a:xfrm>
          <a:custGeom>
            <a:avLst/>
            <a:gdLst/>
            <a:ahLst/>
            <a:cxnLst/>
            <a:rect l="l" t="t" r="r" b="b"/>
            <a:pathLst>
              <a:path w="758117" h="818452">
                <a:moveTo>
                  <a:pt x="0" y="0"/>
                </a:moveTo>
                <a:lnTo>
                  <a:pt x="758117" y="0"/>
                </a:lnTo>
                <a:lnTo>
                  <a:pt x="758117" y="818452"/>
                </a:lnTo>
                <a:lnTo>
                  <a:pt x="0" y="81845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1"/>
            </a:stretch>
          </a:blipFill>
        </p:spPr>
        <p:txBody>
          <a:bodyPr/>
          <a:lstStyle/>
          <a:p>
            <a:endParaRPr lang="pt-BR" sz="1054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Freeform 4">
            <a:extLst>
              <a:ext uri="{FF2B5EF4-FFF2-40B4-BE49-F238E27FC236}">
                <a16:creationId xmlns:a16="http://schemas.microsoft.com/office/drawing/2014/main" id="{4CDCC64A-46AF-6887-B856-DF3BD87E5C62}"/>
              </a:ext>
            </a:extLst>
          </p:cNvPr>
          <p:cNvSpPr/>
          <p:nvPr/>
        </p:nvSpPr>
        <p:spPr>
          <a:xfrm>
            <a:off x="3224885" y="4523834"/>
            <a:ext cx="661694" cy="769609"/>
          </a:xfrm>
          <a:custGeom>
            <a:avLst/>
            <a:gdLst/>
            <a:ahLst/>
            <a:cxnLst/>
            <a:rect l="l" t="t" r="r" b="b"/>
            <a:pathLst>
              <a:path w="878812" h="1022137">
                <a:moveTo>
                  <a:pt x="0" y="0"/>
                </a:moveTo>
                <a:lnTo>
                  <a:pt x="878811" y="0"/>
                </a:lnTo>
                <a:lnTo>
                  <a:pt x="878811" y="1022137"/>
                </a:lnTo>
                <a:lnTo>
                  <a:pt x="0" y="102213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pt-BR" sz="1054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reeform 5">
            <a:extLst>
              <a:ext uri="{FF2B5EF4-FFF2-40B4-BE49-F238E27FC236}">
                <a16:creationId xmlns:a16="http://schemas.microsoft.com/office/drawing/2014/main" id="{DD53399E-C803-C97E-59BF-F22A27EA04B8}"/>
              </a:ext>
            </a:extLst>
          </p:cNvPr>
          <p:cNvSpPr/>
          <p:nvPr/>
        </p:nvSpPr>
        <p:spPr>
          <a:xfrm>
            <a:off x="5948336" y="2939176"/>
            <a:ext cx="718491" cy="479941"/>
          </a:xfrm>
          <a:custGeom>
            <a:avLst/>
            <a:gdLst/>
            <a:ahLst/>
            <a:cxnLst/>
            <a:rect l="l" t="t" r="r" b="b"/>
            <a:pathLst>
              <a:path w="954246" h="637421">
                <a:moveTo>
                  <a:pt x="0" y="0"/>
                </a:moveTo>
                <a:lnTo>
                  <a:pt x="954246" y="0"/>
                </a:lnTo>
                <a:lnTo>
                  <a:pt x="954246" y="637422"/>
                </a:lnTo>
                <a:lnTo>
                  <a:pt x="0" y="63742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pt-BR" sz="1054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Freeform 6">
            <a:extLst>
              <a:ext uri="{FF2B5EF4-FFF2-40B4-BE49-F238E27FC236}">
                <a16:creationId xmlns:a16="http://schemas.microsoft.com/office/drawing/2014/main" id="{EFE5FA9F-D86C-23C7-76B5-D4E40ACA031C}"/>
              </a:ext>
            </a:extLst>
          </p:cNvPr>
          <p:cNvSpPr/>
          <p:nvPr/>
        </p:nvSpPr>
        <p:spPr>
          <a:xfrm>
            <a:off x="5900058" y="4413077"/>
            <a:ext cx="638974" cy="638974"/>
          </a:xfrm>
          <a:custGeom>
            <a:avLst/>
            <a:gdLst/>
            <a:ahLst/>
            <a:cxnLst/>
            <a:rect l="l" t="t" r="r" b="b"/>
            <a:pathLst>
              <a:path w="848638" h="848638">
                <a:moveTo>
                  <a:pt x="0" y="0"/>
                </a:moveTo>
                <a:lnTo>
                  <a:pt x="848638" y="0"/>
                </a:lnTo>
                <a:lnTo>
                  <a:pt x="848638" y="848638"/>
                </a:lnTo>
                <a:lnTo>
                  <a:pt x="0" y="84863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pt-BR" sz="1054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Freeform 7">
            <a:extLst>
              <a:ext uri="{FF2B5EF4-FFF2-40B4-BE49-F238E27FC236}">
                <a16:creationId xmlns:a16="http://schemas.microsoft.com/office/drawing/2014/main" id="{7483F209-3ECF-75E5-A770-8D8BB3F8B484}"/>
              </a:ext>
            </a:extLst>
          </p:cNvPr>
          <p:cNvSpPr/>
          <p:nvPr/>
        </p:nvSpPr>
        <p:spPr>
          <a:xfrm>
            <a:off x="3170927" y="6082931"/>
            <a:ext cx="709617" cy="505144"/>
          </a:xfrm>
          <a:custGeom>
            <a:avLst/>
            <a:gdLst/>
            <a:ahLst/>
            <a:cxnLst/>
            <a:rect l="l" t="t" r="r" b="b"/>
            <a:pathLst>
              <a:path w="942460" h="670895">
                <a:moveTo>
                  <a:pt x="0" y="0"/>
                </a:moveTo>
                <a:lnTo>
                  <a:pt x="942459" y="0"/>
                </a:lnTo>
                <a:lnTo>
                  <a:pt x="942459" y="670896"/>
                </a:lnTo>
                <a:lnTo>
                  <a:pt x="0" y="67089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 sz="1054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Freeform 8">
            <a:extLst>
              <a:ext uri="{FF2B5EF4-FFF2-40B4-BE49-F238E27FC236}">
                <a16:creationId xmlns:a16="http://schemas.microsoft.com/office/drawing/2014/main" id="{98573E9B-C25E-DE58-1447-0587EC550794}"/>
              </a:ext>
            </a:extLst>
          </p:cNvPr>
          <p:cNvSpPr/>
          <p:nvPr/>
        </p:nvSpPr>
        <p:spPr>
          <a:xfrm>
            <a:off x="3750265" y="6338520"/>
            <a:ext cx="68157" cy="59637"/>
          </a:xfrm>
          <a:custGeom>
            <a:avLst/>
            <a:gdLst/>
            <a:ahLst/>
            <a:cxnLst/>
            <a:rect l="l" t="t" r="r" b="b"/>
            <a:pathLst>
              <a:path w="90521" h="79206">
                <a:moveTo>
                  <a:pt x="0" y="0"/>
                </a:moveTo>
                <a:lnTo>
                  <a:pt x="90521" y="0"/>
                </a:lnTo>
                <a:lnTo>
                  <a:pt x="90521" y="79207"/>
                </a:lnTo>
                <a:lnTo>
                  <a:pt x="0" y="7920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pt-BR" sz="1054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Freeform 9">
            <a:extLst>
              <a:ext uri="{FF2B5EF4-FFF2-40B4-BE49-F238E27FC236}">
                <a16:creationId xmlns:a16="http://schemas.microsoft.com/office/drawing/2014/main" id="{2B3CF53E-67A1-838C-380B-AD52ABABF9AA}"/>
              </a:ext>
            </a:extLst>
          </p:cNvPr>
          <p:cNvSpPr/>
          <p:nvPr/>
        </p:nvSpPr>
        <p:spPr>
          <a:xfrm>
            <a:off x="3293042" y="6338520"/>
            <a:ext cx="85197" cy="59637"/>
          </a:xfrm>
          <a:custGeom>
            <a:avLst/>
            <a:gdLst/>
            <a:ahLst/>
            <a:cxnLst/>
            <a:rect l="l" t="t" r="r" b="b"/>
            <a:pathLst>
              <a:path w="113152" h="79206">
                <a:moveTo>
                  <a:pt x="0" y="0"/>
                </a:moveTo>
                <a:lnTo>
                  <a:pt x="113152" y="0"/>
                </a:lnTo>
                <a:lnTo>
                  <a:pt x="113152" y="79207"/>
                </a:lnTo>
                <a:lnTo>
                  <a:pt x="0" y="79207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pt-BR" sz="1054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Freeform 10">
            <a:extLst>
              <a:ext uri="{FF2B5EF4-FFF2-40B4-BE49-F238E27FC236}">
                <a16:creationId xmlns:a16="http://schemas.microsoft.com/office/drawing/2014/main" id="{75A18729-0825-77CD-3393-60ACBE839D18}"/>
              </a:ext>
            </a:extLst>
          </p:cNvPr>
          <p:cNvSpPr/>
          <p:nvPr/>
        </p:nvSpPr>
        <p:spPr>
          <a:xfrm>
            <a:off x="3525913" y="6381118"/>
            <a:ext cx="102236" cy="204472"/>
          </a:xfrm>
          <a:custGeom>
            <a:avLst/>
            <a:gdLst/>
            <a:ahLst/>
            <a:cxnLst/>
            <a:rect l="l" t="t" r="r" b="b"/>
            <a:pathLst>
              <a:path w="135782" h="271564">
                <a:moveTo>
                  <a:pt x="0" y="0"/>
                </a:moveTo>
                <a:lnTo>
                  <a:pt x="135782" y="0"/>
                </a:lnTo>
                <a:lnTo>
                  <a:pt x="135782" y="271564"/>
                </a:lnTo>
                <a:lnTo>
                  <a:pt x="0" y="27156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pt-BR" sz="1054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Freeform 11">
            <a:extLst>
              <a:ext uri="{FF2B5EF4-FFF2-40B4-BE49-F238E27FC236}">
                <a16:creationId xmlns:a16="http://schemas.microsoft.com/office/drawing/2014/main" id="{9DCEBD9A-2779-E6B5-0135-A042BD2C55B5}"/>
              </a:ext>
            </a:extLst>
          </p:cNvPr>
          <p:cNvSpPr/>
          <p:nvPr/>
        </p:nvSpPr>
        <p:spPr>
          <a:xfrm>
            <a:off x="5894849" y="5947087"/>
            <a:ext cx="785468" cy="615075"/>
          </a:xfrm>
          <a:custGeom>
            <a:avLst/>
            <a:gdLst/>
            <a:ahLst/>
            <a:cxnLst/>
            <a:rect l="l" t="t" r="r" b="b"/>
            <a:pathLst>
              <a:path w="1043200" h="816897">
                <a:moveTo>
                  <a:pt x="0" y="0"/>
                </a:moveTo>
                <a:lnTo>
                  <a:pt x="1043200" y="0"/>
                </a:lnTo>
                <a:lnTo>
                  <a:pt x="1043200" y="816897"/>
                </a:lnTo>
                <a:lnTo>
                  <a:pt x="0" y="816897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 sz="1054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Freeform 12">
            <a:extLst>
              <a:ext uri="{FF2B5EF4-FFF2-40B4-BE49-F238E27FC236}">
                <a16:creationId xmlns:a16="http://schemas.microsoft.com/office/drawing/2014/main" id="{BD22CA07-FAB6-862E-25A0-16D543E1FB0C}"/>
              </a:ext>
            </a:extLst>
          </p:cNvPr>
          <p:cNvSpPr/>
          <p:nvPr/>
        </p:nvSpPr>
        <p:spPr>
          <a:xfrm>
            <a:off x="6030693" y="5861420"/>
            <a:ext cx="124955" cy="122115"/>
          </a:xfrm>
          <a:custGeom>
            <a:avLst/>
            <a:gdLst/>
            <a:ahLst/>
            <a:cxnLst/>
            <a:rect l="l" t="t" r="r" b="b"/>
            <a:pathLst>
              <a:path w="165956" h="162184">
                <a:moveTo>
                  <a:pt x="0" y="0"/>
                </a:moveTo>
                <a:lnTo>
                  <a:pt x="165956" y="0"/>
                </a:lnTo>
                <a:lnTo>
                  <a:pt x="165956" y="162184"/>
                </a:lnTo>
                <a:lnTo>
                  <a:pt x="0" y="16218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pt-BR" sz="1054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EF49F03A-4036-70DB-00D5-53CA0A132D83}"/>
              </a:ext>
            </a:extLst>
          </p:cNvPr>
          <p:cNvSpPr/>
          <p:nvPr/>
        </p:nvSpPr>
        <p:spPr>
          <a:xfrm>
            <a:off x="6286282" y="6009093"/>
            <a:ext cx="122115" cy="124955"/>
          </a:xfrm>
          <a:custGeom>
            <a:avLst/>
            <a:gdLst/>
            <a:ahLst/>
            <a:cxnLst/>
            <a:rect l="l" t="t" r="r" b="b"/>
            <a:pathLst>
              <a:path w="162184" h="165956">
                <a:moveTo>
                  <a:pt x="0" y="0"/>
                </a:moveTo>
                <a:lnTo>
                  <a:pt x="162185" y="0"/>
                </a:lnTo>
                <a:lnTo>
                  <a:pt x="162185" y="165956"/>
                </a:lnTo>
                <a:lnTo>
                  <a:pt x="0" y="165956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endParaRPr lang="pt-BR" sz="1054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Freeform 14">
            <a:extLst>
              <a:ext uri="{FF2B5EF4-FFF2-40B4-BE49-F238E27FC236}">
                <a16:creationId xmlns:a16="http://schemas.microsoft.com/office/drawing/2014/main" id="{2D65AF7E-A8F4-8265-5403-208554550735}"/>
              </a:ext>
            </a:extLst>
          </p:cNvPr>
          <p:cNvSpPr/>
          <p:nvPr/>
        </p:nvSpPr>
        <p:spPr>
          <a:xfrm>
            <a:off x="8915034" y="6037493"/>
            <a:ext cx="709617" cy="505144"/>
          </a:xfrm>
          <a:custGeom>
            <a:avLst/>
            <a:gdLst/>
            <a:ahLst/>
            <a:cxnLst/>
            <a:rect l="l" t="t" r="r" b="b"/>
            <a:pathLst>
              <a:path w="942460" h="670895">
                <a:moveTo>
                  <a:pt x="0" y="0"/>
                </a:moveTo>
                <a:lnTo>
                  <a:pt x="942460" y="0"/>
                </a:lnTo>
                <a:lnTo>
                  <a:pt x="942460" y="670895"/>
                </a:lnTo>
                <a:lnTo>
                  <a:pt x="0" y="67089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 sz="1054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Freeform 15">
            <a:extLst>
              <a:ext uri="{FF2B5EF4-FFF2-40B4-BE49-F238E27FC236}">
                <a16:creationId xmlns:a16="http://schemas.microsoft.com/office/drawing/2014/main" id="{3DED2221-E18D-75A5-CFAE-F95564DCD76C}"/>
              </a:ext>
            </a:extLst>
          </p:cNvPr>
          <p:cNvSpPr/>
          <p:nvPr/>
        </p:nvSpPr>
        <p:spPr>
          <a:xfrm>
            <a:off x="9494372" y="6293083"/>
            <a:ext cx="68157" cy="59637"/>
          </a:xfrm>
          <a:custGeom>
            <a:avLst/>
            <a:gdLst/>
            <a:ahLst/>
            <a:cxnLst/>
            <a:rect l="l" t="t" r="r" b="b"/>
            <a:pathLst>
              <a:path w="90521" h="79206">
                <a:moveTo>
                  <a:pt x="0" y="0"/>
                </a:moveTo>
                <a:lnTo>
                  <a:pt x="90521" y="0"/>
                </a:lnTo>
                <a:lnTo>
                  <a:pt x="90521" y="79206"/>
                </a:lnTo>
                <a:lnTo>
                  <a:pt x="0" y="7920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pt-BR" sz="1054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Freeform 16">
            <a:extLst>
              <a:ext uri="{FF2B5EF4-FFF2-40B4-BE49-F238E27FC236}">
                <a16:creationId xmlns:a16="http://schemas.microsoft.com/office/drawing/2014/main" id="{40152654-4E8A-BF7D-A3F7-9AA9B8E0D6EF}"/>
              </a:ext>
            </a:extLst>
          </p:cNvPr>
          <p:cNvSpPr/>
          <p:nvPr/>
        </p:nvSpPr>
        <p:spPr>
          <a:xfrm>
            <a:off x="8830821" y="6293083"/>
            <a:ext cx="85197" cy="59637"/>
          </a:xfrm>
          <a:custGeom>
            <a:avLst/>
            <a:gdLst/>
            <a:ahLst/>
            <a:cxnLst/>
            <a:rect l="l" t="t" r="r" b="b"/>
            <a:pathLst>
              <a:path w="113152" h="79206">
                <a:moveTo>
                  <a:pt x="0" y="0"/>
                </a:moveTo>
                <a:lnTo>
                  <a:pt x="113152" y="0"/>
                </a:lnTo>
                <a:lnTo>
                  <a:pt x="113152" y="79206"/>
                </a:lnTo>
                <a:lnTo>
                  <a:pt x="0" y="79206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pt-BR" sz="1054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Freeform 17">
            <a:extLst>
              <a:ext uri="{FF2B5EF4-FFF2-40B4-BE49-F238E27FC236}">
                <a16:creationId xmlns:a16="http://schemas.microsoft.com/office/drawing/2014/main" id="{48D411C7-F97D-EDD1-247E-451D5CDB4CE5}"/>
              </a:ext>
            </a:extLst>
          </p:cNvPr>
          <p:cNvSpPr/>
          <p:nvPr/>
        </p:nvSpPr>
        <p:spPr>
          <a:xfrm>
            <a:off x="9270020" y="6335681"/>
            <a:ext cx="102236" cy="207312"/>
          </a:xfrm>
          <a:custGeom>
            <a:avLst/>
            <a:gdLst/>
            <a:ahLst/>
            <a:cxnLst/>
            <a:rect l="l" t="t" r="r" b="b"/>
            <a:pathLst>
              <a:path w="135782" h="275336">
                <a:moveTo>
                  <a:pt x="0" y="0"/>
                </a:moveTo>
                <a:lnTo>
                  <a:pt x="135782" y="0"/>
                </a:lnTo>
                <a:lnTo>
                  <a:pt x="135782" y="275336"/>
                </a:lnTo>
                <a:lnTo>
                  <a:pt x="0" y="275336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pt-BR" sz="1054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Freeform 18">
            <a:extLst>
              <a:ext uri="{FF2B5EF4-FFF2-40B4-BE49-F238E27FC236}">
                <a16:creationId xmlns:a16="http://schemas.microsoft.com/office/drawing/2014/main" id="{5B17E219-99A8-2F26-BC5B-213874FC183B}"/>
              </a:ext>
            </a:extLst>
          </p:cNvPr>
          <p:cNvSpPr/>
          <p:nvPr/>
        </p:nvSpPr>
        <p:spPr>
          <a:xfrm>
            <a:off x="11726993" y="5901649"/>
            <a:ext cx="785468" cy="615075"/>
          </a:xfrm>
          <a:custGeom>
            <a:avLst/>
            <a:gdLst/>
            <a:ahLst/>
            <a:cxnLst/>
            <a:rect l="l" t="t" r="r" b="b"/>
            <a:pathLst>
              <a:path w="1043200" h="816897">
                <a:moveTo>
                  <a:pt x="0" y="0"/>
                </a:moveTo>
                <a:lnTo>
                  <a:pt x="1043200" y="0"/>
                </a:lnTo>
                <a:lnTo>
                  <a:pt x="1043200" y="816896"/>
                </a:lnTo>
                <a:lnTo>
                  <a:pt x="0" y="816896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 sz="1054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Freeform 19">
            <a:extLst>
              <a:ext uri="{FF2B5EF4-FFF2-40B4-BE49-F238E27FC236}">
                <a16:creationId xmlns:a16="http://schemas.microsoft.com/office/drawing/2014/main" id="{A62DB061-4946-AD3B-F6EE-F344F8C14F6A}"/>
              </a:ext>
            </a:extLst>
          </p:cNvPr>
          <p:cNvSpPr/>
          <p:nvPr/>
        </p:nvSpPr>
        <p:spPr>
          <a:xfrm>
            <a:off x="11862837" y="5815981"/>
            <a:ext cx="124955" cy="122115"/>
          </a:xfrm>
          <a:custGeom>
            <a:avLst/>
            <a:gdLst/>
            <a:ahLst/>
            <a:cxnLst/>
            <a:rect l="l" t="t" r="r" b="b"/>
            <a:pathLst>
              <a:path w="165956" h="162184">
                <a:moveTo>
                  <a:pt x="0" y="0"/>
                </a:moveTo>
                <a:lnTo>
                  <a:pt x="165956" y="0"/>
                </a:lnTo>
                <a:lnTo>
                  <a:pt x="165956" y="162184"/>
                </a:lnTo>
                <a:lnTo>
                  <a:pt x="0" y="16218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pt-BR" sz="1054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Freeform 20">
            <a:extLst>
              <a:ext uri="{FF2B5EF4-FFF2-40B4-BE49-F238E27FC236}">
                <a16:creationId xmlns:a16="http://schemas.microsoft.com/office/drawing/2014/main" id="{6899274D-8248-A72B-B2EF-0982F757EF61}"/>
              </a:ext>
            </a:extLst>
          </p:cNvPr>
          <p:cNvSpPr/>
          <p:nvPr/>
        </p:nvSpPr>
        <p:spPr>
          <a:xfrm>
            <a:off x="12118426" y="5963656"/>
            <a:ext cx="122115" cy="124955"/>
          </a:xfrm>
          <a:custGeom>
            <a:avLst/>
            <a:gdLst/>
            <a:ahLst/>
            <a:cxnLst/>
            <a:rect l="l" t="t" r="r" b="b"/>
            <a:pathLst>
              <a:path w="162184" h="165956">
                <a:moveTo>
                  <a:pt x="0" y="0"/>
                </a:moveTo>
                <a:lnTo>
                  <a:pt x="162185" y="0"/>
                </a:lnTo>
                <a:lnTo>
                  <a:pt x="162185" y="165956"/>
                </a:lnTo>
                <a:lnTo>
                  <a:pt x="0" y="165956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endParaRPr lang="pt-BR" sz="1054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0" name="Group 21">
            <a:extLst>
              <a:ext uri="{FF2B5EF4-FFF2-40B4-BE49-F238E27FC236}">
                <a16:creationId xmlns:a16="http://schemas.microsoft.com/office/drawing/2014/main" id="{981D806D-7D71-014D-8EB4-4CEB8EA2F63E}"/>
              </a:ext>
            </a:extLst>
          </p:cNvPr>
          <p:cNvGrpSpPr>
            <a:grpSpLocks noChangeAspect="1"/>
          </p:cNvGrpSpPr>
          <p:nvPr/>
        </p:nvGrpSpPr>
        <p:grpSpPr>
          <a:xfrm>
            <a:off x="8754013" y="2779947"/>
            <a:ext cx="784812" cy="790624"/>
            <a:chOff x="0" y="0"/>
            <a:chExt cx="842328" cy="848563"/>
          </a:xfrm>
        </p:grpSpPr>
        <p:sp>
          <p:nvSpPr>
            <p:cNvPr id="21" name="Freeform 22">
              <a:extLst>
                <a:ext uri="{FF2B5EF4-FFF2-40B4-BE49-F238E27FC236}">
                  <a16:creationId xmlns:a16="http://schemas.microsoft.com/office/drawing/2014/main" id="{F3FF5755-70F3-F32A-EAB3-09F628BDBB28}"/>
                </a:ext>
              </a:extLst>
            </p:cNvPr>
            <p:cNvSpPr/>
            <p:nvPr/>
          </p:nvSpPr>
          <p:spPr>
            <a:xfrm>
              <a:off x="126873" y="417449"/>
              <a:ext cx="149606" cy="298831"/>
            </a:xfrm>
            <a:custGeom>
              <a:avLst/>
              <a:gdLst/>
              <a:ahLst/>
              <a:cxnLst/>
              <a:rect l="l" t="t" r="r" b="b"/>
              <a:pathLst>
                <a:path w="149606" h="298831">
                  <a:moveTo>
                    <a:pt x="18796" y="3810"/>
                  </a:moveTo>
                  <a:lnTo>
                    <a:pt x="14097" y="5715"/>
                  </a:lnTo>
                  <a:lnTo>
                    <a:pt x="0" y="15113"/>
                  </a:lnTo>
                  <a:lnTo>
                    <a:pt x="18796" y="82042"/>
                  </a:lnTo>
                  <a:lnTo>
                    <a:pt x="112014" y="285623"/>
                  </a:lnTo>
                  <a:cubicBezTo>
                    <a:pt x="116713" y="295021"/>
                    <a:pt x="128016" y="298831"/>
                    <a:pt x="137414" y="294132"/>
                  </a:cubicBezTo>
                  <a:lnTo>
                    <a:pt x="149606" y="280035"/>
                  </a:lnTo>
                  <a:lnTo>
                    <a:pt x="68707" y="60325"/>
                  </a:lnTo>
                  <a:lnTo>
                    <a:pt x="38608" y="4699"/>
                  </a:lnTo>
                  <a:cubicBezTo>
                    <a:pt x="32893" y="889"/>
                    <a:pt x="25400" y="0"/>
                    <a:pt x="18796" y="3810"/>
                  </a:cubicBezTo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pt-BR" sz="1054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Freeform 23">
              <a:extLst>
                <a:ext uri="{FF2B5EF4-FFF2-40B4-BE49-F238E27FC236}">
                  <a16:creationId xmlns:a16="http://schemas.microsoft.com/office/drawing/2014/main" id="{0704E4D4-025D-5B16-5D59-75F2F6FB390A}"/>
                </a:ext>
              </a:extLst>
            </p:cNvPr>
            <p:cNvSpPr/>
            <p:nvPr/>
          </p:nvSpPr>
          <p:spPr>
            <a:xfrm>
              <a:off x="204978" y="62230"/>
              <a:ext cx="497205" cy="495554"/>
            </a:xfrm>
            <a:custGeom>
              <a:avLst/>
              <a:gdLst/>
              <a:ahLst/>
              <a:cxnLst/>
              <a:rect l="l" t="t" r="r" b="b"/>
              <a:pathLst>
                <a:path w="497205" h="495554">
                  <a:moveTo>
                    <a:pt x="98044" y="352425"/>
                  </a:moveTo>
                  <a:lnTo>
                    <a:pt x="51816" y="371221"/>
                  </a:lnTo>
                  <a:cubicBezTo>
                    <a:pt x="33909" y="377825"/>
                    <a:pt x="16891" y="384429"/>
                    <a:pt x="0" y="391922"/>
                  </a:cubicBezTo>
                  <a:lnTo>
                    <a:pt x="7493" y="406019"/>
                  </a:lnTo>
                  <a:lnTo>
                    <a:pt x="8382" y="406908"/>
                  </a:lnTo>
                  <a:lnTo>
                    <a:pt x="8382" y="407797"/>
                  </a:lnTo>
                  <a:lnTo>
                    <a:pt x="14986" y="425704"/>
                  </a:lnTo>
                  <a:cubicBezTo>
                    <a:pt x="30988" y="418211"/>
                    <a:pt x="46990" y="412496"/>
                    <a:pt x="64008" y="405892"/>
                  </a:cubicBezTo>
                  <a:lnTo>
                    <a:pt x="64897" y="405003"/>
                  </a:lnTo>
                  <a:lnTo>
                    <a:pt x="77089" y="400304"/>
                  </a:lnTo>
                  <a:lnTo>
                    <a:pt x="185420" y="488950"/>
                  </a:lnTo>
                  <a:cubicBezTo>
                    <a:pt x="192913" y="495554"/>
                    <a:pt x="203327" y="495554"/>
                    <a:pt x="210820" y="488950"/>
                  </a:cubicBezTo>
                  <a:lnTo>
                    <a:pt x="312547" y="398526"/>
                  </a:lnTo>
                  <a:cubicBezTo>
                    <a:pt x="319151" y="400431"/>
                    <a:pt x="324739" y="403225"/>
                    <a:pt x="331343" y="405130"/>
                  </a:cubicBezTo>
                  <a:lnTo>
                    <a:pt x="333248" y="406019"/>
                  </a:lnTo>
                  <a:cubicBezTo>
                    <a:pt x="372872" y="420116"/>
                    <a:pt x="410464" y="436118"/>
                    <a:pt x="441579" y="461645"/>
                  </a:cubicBezTo>
                  <a:lnTo>
                    <a:pt x="448183" y="468249"/>
                  </a:lnTo>
                  <a:cubicBezTo>
                    <a:pt x="466979" y="474853"/>
                    <a:pt x="482092" y="478663"/>
                    <a:pt x="497205" y="485267"/>
                  </a:cubicBezTo>
                  <a:cubicBezTo>
                    <a:pt x="492506" y="464566"/>
                    <a:pt x="481203" y="445643"/>
                    <a:pt x="464185" y="432435"/>
                  </a:cubicBezTo>
                  <a:cubicBezTo>
                    <a:pt x="429260" y="403225"/>
                    <a:pt x="387858" y="385318"/>
                    <a:pt x="343535" y="370205"/>
                  </a:cubicBezTo>
                  <a:lnTo>
                    <a:pt x="297307" y="351409"/>
                  </a:lnTo>
                  <a:cubicBezTo>
                    <a:pt x="293497" y="349504"/>
                    <a:pt x="291592" y="346710"/>
                    <a:pt x="291592" y="342900"/>
                  </a:cubicBezTo>
                  <a:lnTo>
                    <a:pt x="291592" y="320421"/>
                  </a:lnTo>
                  <a:cubicBezTo>
                    <a:pt x="327406" y="292100"/>
                    <a:pt x="348107" y="248793"/>
                    <a:pt x="348107" y="202565"/>
                  </a:cubicBezTo>
                  <a:lnTo>
                    <a:pt x="348107" y="196850"/>
                  </a:lnTo>
                  <a:lnTo>
                    <a:pt x="351917" y="198755"/>
                  </a:lnTo>
                  <a:lnTo>
                    <a:pt x="362331" y="197866"/>
                  </a:lnTo>
                  <a:lnTo>
                    <a:pt x="366141" y="186563"/>
                  </a:lnTo>
                  <a:cubicBezTo>
                    <a:pt x="400050" y="203581"/>
                    <a:pt x="410464" y="193167"/>
                    <a:pt x="415163" y="175260"/>
                  </a:cubicBezTo>
                  <a:cubicBezTo>
                    <a:pt x="421767" y="150749"/>
                    <a:pt x="332232" y="76327"/>
                    <a:pt x="256921" y="33909"/>
                  </a:cubicBezTo>
                  <a:lnTo>
                    <a:pt x="250317" y="30099"/>
                  </a:lnTo>
                  <a:lnTo>
                    <a:pt x="259715" y="22606"/>
                  </a:lnTo>
                  <a:cubicBezTo>
                    <a:pt x="271018" y="17907"/>
                    <a:pt x="273812" y="13208"/>
                    <a:pt x="271907" y="7493"/>
                  </a:cubicBezTo>
                  <a:lnTo>
                    <a:pt x="265303" y="0"/>
                  </a:lnTo>
                  <a:cubicBezTo>
                    <a:pt x="248285" y="5715"/>
                    <a:pt x="236982" y="12192"/>
                    <a:pt x="227584" y="20701"/>
                  </a:cubicBezTo>
                  <a:cubicBezTo>
                    <a:pt x="169164" y="889"/>
                    <a:pt x="119253" y="20701"/>
                    <a:pt x="79629" y="18796"/>
                  </a:cubicBezTo>
                  <a:cubicBezTo>
                    <a:pt x="40005" y="16891"/>
                    <a:pt x="23622" y="17907"/>
                    <a:pt x="13208" y="36703"/>
                  </a:cubicBezTo>
                  <a:cubicBezTo>
                    <a:pt x="0" y="60325"/>
                    <a:pt x="17907" y="96139"/>
                    <a:pt x="42418" y="104521"/>
                  </a:cubicBezTo>
                  <a:lnTo>
                    <a:pt x="40513" y="111125"/>
                  </a:lnTo>
                  <a:lnTo>
                    <a:pt x="42418" y="121539"/>
                  </a:lnTo>
                  <a:lnTo>
                    <a:pt x="47117" y="123444"/>
                  </a:lnTo>
                  <a:lnTo>
                    <a:pt x="9398" y="166751"/>
                  </a:lnTo>
                  <a:cubicBezTo>
                    <a:pt x="21590" y="168656"/>
                    <a:pt x="34798" y="168656"/>
                    <a:pt x="47117" y="166751"/>
                  </a:cubicBezTo>
                  <a:lnTo>
                    <a:pt x="47117" y="203454"/>
                  </a:lnTo>
                  <a:cubicBezTo>
                    <a:pt x="47117" y="248666"/>
                    <a:pt x="67818" y="292100"/>
                    <a:pt x="103632" y="321310"/>
                  </a:cubicBezTo>
                  <a:lnTo>
                    <a:pt x="103632" y="344932"/>
                  </a:lnTo>
                  <a:cubicBezTo>
                    <a:pt x="103632" y="347726"/>
                    <a:pt x="101727" y="351536"/>
                    <a:pt x="97917" y="352425"/>
                  </a:cubicBezTo>
                  <a:moveTo>
                    <a:pt x="197739" y="451358"/>
                  </a:moveTo>
                  <a:lnTo>
                    <a:pt x="120523" y="382524"/>
                  </a:lnTo>
                  <a:cubicBezTo>
                    <a:pt x="133731" y="374015"/>
                    <a:pt x="141224" y="358902"/>
                    <a:pt x="141224" y="343916"/>
                  </a:cubicBezTo>
                  <a:lnTo>
                    <a:pt x="141224" y="343027"/>
                  </a:lnTo>
                  <a:cubicBezTo>
                    <a:pt x="177038" y="358140"/>
                    <a:pt x="218440" y="358140"/>
                    <a:pt x="254254" y="343027"/>
                  </a:cubicBezTo>
                  <a:lnTo>
                    <a:pt x="254254" y="343916"/>
                  </a:lnTo>
                  <a:cubicBezTo>
                    <a:pt x="254254" y="359029"/>
                    <a:pt x="261747" y="374015"/>
                    <a:pt x="274955" y="382524"/>
                  </a:cubicBezTo>
                  <a:close/>
                  <a:moveTo>
                    <a:pt x="84709" y="203454"/>
                  </a:moveTo>
                  <a:lnTo>
                    <a:pt x="84709" y="158369"/>
                  </a:lnTo>
                  <a:cubicBezTo>
                    <a:pt x="104521" y="152654"/>
                    <a:pt x="123317" y="144272"/>
                    <a:pt x="142240" y="133858"/>
                  </a:cubicBezTo>
                  <a:lnTo>
                    <a:pt x="122428" y="165862"/>
                  </a:lnTo>
                  <a:cubicBezTo>
                    <a:pt x="156337" y="164973"/>
                    <a:pt x="188341" y="155448"/>
                    <a:pt x="217551" y="137541"/>
                  </a:cubicBezTo>
                  <a:cubicBezTo>
                    <a:pt x="247650" y="146050"/>
                    <a:pt x="276860" y="158242"/>
                    <a:pt x="304292" y="173355"/>
                  </a:cubicBezTo>
                  <a:lnTo>
                    <a:pt x="310896" y="177165"/>
                  </a:lnTo>
                  <a:lnTo>
                    <a:pt x="310896" y="203581"/>
                  </a:lnTo>
                  <a:cubicBezTo>
                    <a:pt x="310896" y="265811"/>
                    <a:pt x="259969" y="316611"/>
                    <a:pt x="197866" y="316611"/>
                  </a:cubicBezTo>
                  <a:cubicBezTo>
                    <a:pt x="135763" y="316611"/>
                    <a:pt x="84836" y="265684"/>
                    <a:pt x="84836" y="203581"/>
                  </a:cubicBezTo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pt-BR" sz="1054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Freeform 24">
              <a:extLst>
                <a:ext uri="{FF2B5EF4-FFF2-40B4-BE49-F238E27FC236}">
                  <a16:creationId xmlns:a16="http://schemas.microsoft.com/office/drawing/2014/main" id="{0C108E1F-7FAD-A1E7-89B1-36448B8C1884}"/>
                </a:ext>
              </a:extLst>
            </p:cNvPr>
            <p:cNvSpPr/>
            <p:nvPr/>
          </p:nvSpPr>
          <p:spPr>
            <a:xfrm>
              <a:off x="101473" y="504190"/>
              <a:ext cx="415544" cy="280924"/>
            </a:xfrm>
            <a:custGeom>
              <a:avLst/>
              <a:gdLst/>
              <a:ahLst/>
              <a:cxnLst/>
              <a:rect l="l" t="t" r="r" b="b"/>
              <a:pathLst>
                <a:path w="415544" h="280924">
                  <a:moveTo>
                    <a:pt x="37592" y="207391"/>
                  </a:moveTo>
                  <a:lnTo>
                    <a:pt x="37592" y="63119"/>
                  </a:lnTo>
                  <a:cubicBezTo>
                    <a:pt x="37592" y="54610"/>
                    <a:pt x="39497" y="47117"/>
                    <a:pt x="43307" y="39497"/>
                  </a:cubicBezTo>
                  <a:lnTo>
                    <a:pt x="26289" y="1778"/>
                  </a:lnTo>
                  <a:lnTo>
                    <a:pt x="25400" y="889"/>
                  </a:lnTo>
                  <a:lnTo>
                    <a:pt x="25400" y="0"/>
                  </a:lnTo>
                  <a:cubicBezTo>
                    <a:pt x="9398" y="17907"/>
                    <a:pt x="889" y="39624"/>
                    <a:pt x="0" y="63119"/>
                  </a:cubicBezTo>
                  <a:lnTo>
                    <a:pt x="0" y="228981"/>
                  </a:lnTo>
                  <a:lnTo>
                    <a:pt x="8509" y="234696"/>
                  </a:lnTo>
                  <a:cubicBezTo>
                    <a:pt x="54737" y="265811"/>
                    <a:pt x="179959" y="280924"/>
                    <a:pt x="304419" y="280924"/>
                  </a:cubicBezTo>
                  <a:lnTo>
                    <a:pt x="415544" y="276225"/>
                  </a:lnTo>
                  <a:cubicBezTo>
                    <a:pt x="396748" y="267716"/>
                    <a:pt x="378841" y="255524"/>
                    <a:pt x="363728" y="241300"/>
                  </a:cubicBezTo>
                  <a:cubicBezTo>
                    <a:pt x="237490" y="245999"/>
                    <a:pt x="91440" y="234696"/>
                    <a:pt x="37719" y="207391"/>
                  </a:cubicBezTo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pt-BR" sz="1054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Freeform 25">
              <a:extLst>
                <a:ext uri="{FF2B5EF4-FFF2-40B4-BE49-F238E27FC236}">
                  <a16:creationId xmlns:a16="http://schemas.microsoft.com/office/drawing/2014/main" id="{909EF337-028F-EEAF-20F2-61F7E794CFAB}"/>
                </a:ext>
              </a:extLst>
            </p:cNvPr>
            <p:cNvSpPr/>
            <p:nvPr/>
          </p:nvSpPr>
          <p:spPr>
            <a:xfrm>
              <a:off x="58039" y="265684"/>
              <a:ext cx="112141" cy="146050"/>
            </a:xfrm>
            <a:custGeom>
              <a:avLst/>
              <a:gdLst/>
              <a:ahLst/>
              <a:cxnLst/>
              <a:rect l="l" t="t" r="r" b="b"/>
              <a:pathLst>
                <a:path w="112141" h="146050">
                  <a:moveTo>
                    <a:pt x="76327" y="135763"/>
                  </a:moveTo>
                  <a:cubicBezTo>
                    <a:pt x="100838" y="125349"/>
                    <a:pt x="112141" y="98044"/>
                    <a:pt x="101727" y="73533"/>
                  </a:cubicBezTo>
                  <a:cubicBezTo>
                    <a:pt x="94234" y="55626"/>
                    <a:pt x="77216" y="52832"/>
                    <a:pt x="63119" y="44323"/>
                  </a:cubicBezTo>
                  <a:cubicBezTo>
                    <a:pt x="47117" y="35814"/>
                    <a:pt x="36703" y="18923"/>
                    <a:pt x="38608" y="0"/>
                  </a:cubicBezTo>
                  <a:cubicBezTo>
                    <a:pt x="0" y="22606"/>
                    <a:pt x="0" y="74422"/>
                    <a:pt x="14097" y="109347"/>
                  </a:cubicBezTo>
                  <a:cubicBezTo>
                    <a:pt x="23495" y="134747"/>
                    <a:pt x="51816" y="146050"/>
                    <a:pt x="76327" y="135763"/>
                  </a:cubicBezTo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pt-BR" sz="1054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Freeform 26">
              <a:extLst>
                <a:ext uri="{FF2B5EF4-FFF2-40B4-BE49-F238E27FC236}">
                  <a16:creationId xmlns:a16="http://schemas.microsoft.com/office/drawing/2014/main" id="{63A0BD36-4AA8-2955-3001-3B6098D18341}"/>
                </a:ext>
              </a:extLst>
            </p:cNvPr>
            <p:cNvSpPr/>
            <p:nvPr/>
          </p:nvSpPr>
          <p:spPr>
            <a:xfrm>
              <a:off x="448945" y="551180"/>
              <a:ext cx="329692" cy="231902"/>
            </a:xfrm>
            <a:custGeom>
              <a:avLst/>
              <a:gdLst/>
              <a:ahLst/>
              <a:cxnLst/>
              <a:rect l="l" t="t" r="r" b="b"/>
              <a:pathLst>
                <a:path w="329692" h="231902">
                  <a:moveTo>
                    <a:pt x="164973" y="127"/>
                  </a:moveTo>
                  <a:cubicBezTo>
                    <a:pt x="71755" y="127"/>
                    <a:pt x="85852" y="36830"/>
                    <a:pt x="95250" y="45339"/>
                  </a:cubicBezTo>
                  <a:lnTo>
                    <a:pt x="115951" y="66040"/>
                  </a:lnTo>
                  <a:cubicBezTo>
                    <a:pt x="129159" y="79248"/>
                    <a:pt x="113157" y="95250"/>
                    <a:pt x="98044" y="88646"/>
                  </a:cubicBezTo>
                  <a:lnTo>
                    <a:pt x="46228" y="66040"/>
                  </a:lnTo>
                  <a:cubicBezTo>
                    <a:pt x="10414" y="50038"/>
                    <a:pt x="0" y="94361"/>
                    <a:pt x="0" y="115951"/>
                  </a:cubicBezTo>
                  <a:cubicBezTo>
                    <a:pt x="0" y="180086"/>
                    <a:pt x="73533" y="231902"/>
                    <a:pt x="164846" y="231902"/>
                  </a:cubicBezTo>
                  <a:cubicBezTo>
                    <a:pt x="256159" y="231902"/>
                    <a:pt x="329692" y="180086"/>
                    <a:pt x="329692" y="115951"/>
                  </a:cubicBezTo>
                  <a:cubicBezTo>
                    <a:pt x="329692" y="51816"/>
                    <a:pt x="255270" y="0"/>
                    <a:pt x="164846" y="0"/>
                  </a:cubicBezTo>
                  <a:moveTo>
                    <a:pt x="267589" y="57531"/>
                  </a:moveTo>
                  <a:lnTo>
                    <a:pt x="288290" y="64135"/>
                  </a:lnTo>
                  <a:cubicBezTo>
                    <a:pt x="288290" y="79248"/>
                    <a:pt x="278892" y="85852"/>
                    <a:pt x="267589" y="85852"/>
                  </a:cubicBezTo>
                  <a:lnTo>
                    <a:pt x="246888" y="79248"/>
                  </a:lnTo>
                  <a:cubicBezTo>
                    <a:pt x="246888" y="64135"/>
                    <a:pt x="256286" y="57531"/>
                    <a:pt x="267589" y="57531"/>
                  </a:cubicBezTo>
                  <a:moveTo>
                    <a:pt x="106553" y="201803"/>
                  </a:moveTo>
                  <a:lnTo>
                    <a:pt x="85852" y="195199"/>
                  </a:lnTo>
                  <a:cubicBezTo>
                    <a:pt x="85852" y="180086"/>
                    <a:pt x="95250" y="173482"/>
                    <a:pt x="106553" y="173482"/>
                  </a:cubicBezTo>
                  <a:lnTo>
                    <a:pt x="127254" y="180086"/>
                  </a:lnTo>
                  <a:cubicBezTo>
                    <a:pt x="127254" y="195199"/>
                    <a:pt x="118745" y="201803"/>
                    <a:pt x="106553" y="201803"/>
                  </a:cubicBezTo>
                  <a:moveTo>
                    <a:pt x="164973" y="210312"/>
                  </a:moveTo>
                  <a:lnTo>
                    <a:pt x="144272" y="203708"/>
                  </a:lnTo>
                  <a:cubicBezTo>
                    <a:pt x="144272" y="188595"/>
                    <a:pt x="153670" y="181991"/>
                    <a:pt x="164973" y="181991"/>
                  </a:cubicBezTo>
                  <a:lnTo>
                    <a:pt x="185674" y="188595"/>
                  </a:lnTo>
                  <a:cubicBezTo>
                    <a:pt x="185674" y="203708"/>
                    <a:pt x="176276" y="210312"/>
                    <a:pt x="164973" y="210312"/>
                  </a:cubicBezTo>
                  <a:moveTo>
                    <a:pt x="222504" y="198120"/>
                  </a:moveTo>
                  <a:lnTo>
                    <a:pt x="201803" y="191516"/>
                  </a:lnTo>
                  <a:cubicBezTo>
                    <a:pt x="201803" y="176403"/>
                    <a:pt x="211201" y="169799"/>
                    <a:pt x="222504" y="169799"/>
                  </a:cubicBezTo>
                  <a:lnTo>
                    <a:pt x="243205" y="176403"/>
                  </a:lnTo>
                  <a:cubicBezTo>
                    <a:pt x="243205" y="191516"/>
                    <a:pt x="233807" y="198120"/>
                    <a:pt x="222504" y="198120"/>
                  </a:cubicBezTo>
                  <a:moveTo>
                    <a:pt x="222504" y="57658"/>
                  </a:moveTo>
                  <a:lnTo>
                    <a:pt x="201803" y="51054"/>
                  </a:lnTo>
                  <a:cubicBezTo>
                    <a:pt x="201803" y="35941"/>
                    <a:pt x="211201" y="29337"/>
                    <a:pt x="222504" y="29337"/>
                  </a:cubicBezTo>
                  <a:lnTo>
                    <a:pt x="243205" y="35941"/>
                  </a:lnTo>
                  <a:cubicBezTo>
                    <a:pt x="243205" y="51054"/>
                    <a:pt x="233807" y="57658"/>
                    <a:pt x="222504" y="57658"/>
                  </a:cubicBezTo>
                  <a:moveTo>
                    <a:pt x="267716" y="172593"/>
                  </a:moveTo>
                  <a:lnTo>
                    <a:pt x="247015" y="165989"/>
                  </a:lnTo>
                  <a:cubicBezTo>
                    <a:pt x="247015" y="150876"/>
                    <a:pt x="256413" y="144272"/>
                    <a:pt x="267716" y="144272"/>
                  </a:cubicBezTo>
                  <a:lnTo>
                    <a:pt x="288417" y="150876"/>
                  </a:lnTo>
                  <a:cubicBezTo>
                    <a:pt x="288417" y="165989"/>
                    <a:pt x="279019" y="172593"/>
                    <a:pt x="267716" y="172593"/>
                  </a:cubicBezTo>
                  <a:moveTo>
                    <a:pt x="288417" y="127381"/>
                  </a:moveTo>
                  <a:lnTo>
                    <a:pt x="267716" y="120777"/>
                  </a:lnTo>
                  <a:cubicBezTo>
                    <a:pt x="267716" y="105664"/>
                    <a:pt x="277114" y="99060"/>
                    <a:pt x="288417" y="99060"/>
                  </a:cubicBezTo>
                  <a:lnTo>
                    <a:pt x="309118" y="105664"/>
                  </a:lnTo>
                  <a:cubicBezTo>
                    <a:pt x="309118" y="120777"/>
                    <a:pt x="299720" y="127381"/>
                    <a:pt x="288417" y="127381"/>
                  </a:cubicBezTo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pt-BR" sz="1054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6" name="Group 27">
            <a:extLst>
              <a:ext uri="{FF2B5EF4-FFF2-40B4-BE49-F238E27FC236}">
                <a16:creationId xmlns:a16="http://schemas.microsoft.com/office/drawing/2014/main" id="{A2814387-61F8-1082-EAFB-9739FB5F1187}"/>
              </a:ext>
            </a:extLst>
          </p:cNvPr>
          <p:cNvGrpSpPr>
            <a:grpSpLocks noChangeAspect="1"/>
          </p:cNvGrpSpPr>
          <p:nvPr/>
        </p:nvGrpSpPr>
        <p:grpSpPr>
          <a:xfrm>
            <a:off x="11611852" y="4389595"/>
            <a:ext cx="890882" cy="680312"/>
            <a:chOff x="0" y="0"/>
            <a:chExt cx="956170" cy="730161"/>
          </a:xfrm>
        </p:grpSpPr>
        <p:sp>
          <p:nvSpPr>
            <p:cNvPr id="27" name="Freeform 28">
              <a:extLst>
                <a:ext uri="{FF2B5EF4-FFF2-40B4-BE49-F238E27FC236}">
                  <a16:creationId xmlns:a16="http://schemas.microsoft.com/office/drawing/2014/main" id="{CDB292BD-3670-CACC-86AB-C4E087A9DBB4}"/>
                </a:ext>
              </a:extLst>
            </p:cNvPr>
            <p:cNvSpPr/>
            <p:nvPr/>
          </p:nvSpPr>
          <p:spPr>
            <a:xfrm>
              <a:off x="63500" y="129413"/>
              <a:ext cx="348615" cy="452501"/>
            </a:xfrm>
            <a:custGeom>
              <a:avLst/>
              <a:gdLst/>
              <a:ahLst/>
              <a:cxnLst/>
              <a:rect l="l" t="t" r="r" b="b"/>
              <a:pathLst>
                <a:path w="348615" h="452501">
                  <a:moveTo>
                    <a:pt x="348615" y="395859"/>
                  </a:moveTo>
                  <a:lnTo>
                    <a:pt x="56515" y="395859"/>
                  </a:lnTo>
                  <a:lnTo>
                    <a:pt x="56515" y="56642"/>
                  </a:lnTo>
                  <a:lnTo>
                    <a:pt x="314579" y="56642"/>
                  </a:lnTo>
                  <a:lnTo>
                    <a:pt x="337566" y="127"/>
                  </a:lnTo>
                  <a:lnTo>
                    <a:pt x="37719" y="127"/>
                  </a:lnTo>
                  <a:cubicBezTo>
                    <a:pt x="16891" y="0"/>
                    <a:pt x="0" y="16891"/>
                    <a:pt x="0" y="37719"/>
                  </a:cubicBezTo>
                  <a:lnTo>
                    <a:pt x="0" y="414782"/>
                  </a:lnTo>
                  <a:cubicBezTo>
                    <a:pt x="0" y="435610"/>
                    <a:pt x="16891" y="452501"/>
                    <a:pt x="37719" y="452501"/>
                  </a:cubicBezTo>
                  <a:lnTo>
                    <a:pt x="348615" y="45250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pt-BR" sz="1054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Freeform 29">
              <a:extLst>
                <a:ext uri="{FF2B5EF4-FFF2-40B4-BE49-F238E27FC236}">
                  <a16:creationId xmlns:a16="http://schemas.microsoft.com/office/drawing/2014/main" id="{E0216F4E-19DC-2927-0BCB-D884A8693988}"/>
                </a:ext>
              </a:extLst>
            </p:cNvPr>
            <p:cNvSpPr/>
            <p:nvPr/>
          </p:nvSpPr>
          <p:spPr>
            <a:xfrm>
              <a:off x="506349" y="129413"/>
              <a:ext cx="386461" cy="452374"/>
            </a:xfrm>
            <a:custGeom>
              <a:avLst/>
              <a:gdLst/>
              <a:ahLst/>
              <a:cxnLst/>
              <a:rect l="l" t="t" r="r" b="b"/>
              <a:pathLst>
                <a:path w="386461" h="452374">
                  <a:moveTo>
                    <a:pt x="348615" y="141478"/>
                  </a:moveTo>
                  <a:lnTo>
                    <a:pt x="310896" y="141478"/>
                  </a:lnTo>
                  <a:lnTo>
                    <a:pt x="310896" y="37719"/>
                  </a:lnTo>
                  <a:cubicBezTo>
                    <a:pt x="310896" y="16891"/>
                    <a:pt x="294005" y="0"/>
                    <a:pt x="273177" y="0"/>
                  </a:cubicBezTo>
                  <a:lnTo>
                    <a:pt x="0" y="0"/>
                  </a:lnTo>
                  <a:lnTo>
                    <a:pt x="0" y="56515"/>
                  </a:lnTo>
                  <a:lnTo>
                    <a:pt x="254381" y="56515"/>
                  </a:lnTo>
                  <a:lnTo>
                    <a:pt x="254381" y="395859"/>
                  </a:lnTo>
                  <a:lnTo>
                    <a:pt x="47117" y="395859"/>
                  </a:lnTo>
                  <a:lnTo>
                    <a:pt x="22098" y="452374"/>
                  </a:lnTo>
                  <a:lnTo>
                    <a:pt x="273304" y="452374"/>
                  </a:lnTo>
                  <a:cubicBezTo>
                    <a:pt x="294132" y="452374"/>
                    <a:pt x="311023" y="435483"/>
                    <a:pt x="311023" y="414655"/>
                  </a:cubicBezTo>
                  <a:lnTo>
                    <a:pt x="311023" y="311023"/>
                  </a:lnTo>
                  <a:lnTo>
                    <a:pt x="348742" y="311023"/>
                  </a:lnTo>
                  <a:cubicBezTo>
                    <a:pt x="369570" y="311023"/>
                    <a:pt x="386461" y="294132"/>
                    <a:pt x="386461" y="273304"/>
                  </a:cubicBezTo>
                  <a:lnTo>
                    <a:pt x="386461" y="179070"/>
                  </a:lnTo>
                  <a:cubicBezTo>
                    <a:pt x="386461" y="158242"/>
                    <a:pt x="369570" y="141351"/>
                    <a:pt x="348742" y="141351"/>
                  </a:cubicBezTo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pt-BR" sz="1054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" name="Freeform 30">
              <a:extLst>
                <a:ext uri="{FF2B5EF4-FFF2-40B4-BE49-F238E27FC236}">
                  <a16:creationId xmlns:a16="http://schemas.microsoft.com/office/drawing/2014/main" id="{6A700AE7-844A-AF46-B72E-47F4D2579834}"/>
                </a:ext>
              </a:extLst>
            </p:cNvPr>
            <p:cNvSpPr/>
            <p:nvPr/>
          </p:nvSpPr>
          <p:spPr>
            <a:xfrm>
              <a:off x="314960" y="63500"/>
              <a:ext cx="276225" cy="603123"/>
            </a:xfrm>
            <a:custGeom>
              <a:avLst/>
              <a:gdLst/>
              <a:ahLst/>
              <a:cxnLst/>
              <a:rect l="l" t="t" r="r" b="b"/>
              <a:pathLst>
                <a:path w="276225" h="603123">
                  <a:moveTo>
                    <a:pt x="153670" y="282702"/>
                  </a:moveTo>
                  <a:lnTo>
                    <a:pt x="153670" y="0"/>
                  </a:lnTo>
                  <a:lnTo>
                    <a:pt x="0" y="376682"/>
                  </a:lnTo>
                  <a:lnTo>
                    <a:pt x="134874" y="376936"/>
                  </a:lnTo>
                  <a:lnTo>
                    <a:pt x="134874" y="603123"/>
                  </a:lnTo>
                  <a:lnTo>
                    <a:pt x="276225" y="28270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pt-BR" sz="1054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0" name="Group 31">
            <a:extLst>
              <a:ext uri="{FF2B5EF4-FFF2-40B4-BE49-F238E27FC236}">
                <a16:creationId xmlns:a16="http://schemas.microsoft.com/office/drawing/2014/main" id="{48AFC39F-5796-2FFD-DD83-C4AA3AA408EB}"/>
              </a:ext>
            </a:extLst>
          </p:cNvPr>
          <p:cNvGrpSpPr>
            <a:grpSpLocks noChangeAspect="1"/>
          </p:cNvGrpSpPr>
          <p:nvPr/>
        </p:nvGrpSpPr>
        <p:grpSpPr>
          <a:xfrm>
            <a:off x="11879903" y="2837561"/>
            <a:ext cx="651621" cy="659706"/>
            <a:chOff x="0" y="0"/>
            <a:chExt cx="699376" cy="708050"/>
          </a:xfrm>
        </p:grpSpPr>
        <p:sp>
          <p:nvSpPr>
            <p:cNvPr id="31" name="Freeform 32">
              <a:extLst>
                <a:ext uri="{FF2B5EF4-FFF2-40B4-BE49-F238E27FC236}">
                  <a16:creationId xmlns:a16="http://schemas.microsoft.com/office/drawing/2014/main" id="{08782053-5E62-2ED9-F323-0D54C1F8F0A6}"/>
                </a:ext>
              </a:extLst>
            </p:cNvPr>
            <p:cNvSpPr/>
            <p:nvPr/>
          </p:nvSpPr>
          <p:spPr>
            <a:xfrm>
              <a:off x="63500" y="63500"/>
              <a:ext cx="204978" cy="204978"/>
            </a:xfrm>
            <a:custGeom>
              <a:avLst/>
              <a:gdLst/>
              <a:ahLst/>
              <a:cxnLst/>
              <a:rect l="l" t="t" r="r" b="b"/>
              <a:pathLst>
                <a:path w="204978" h="204978">
                  <a:moveTo>
                    <a:pt x="204851" y="102489"/>
                  </a:moveTo>
                  <a:cubicBezTo>
                    <a:pt x="204851" y="159131"/>
                    <a:pt x="159004" y="204978"/>
                    <a:pt x="102362" y="204978"/>
                  </a:cubicBezTo>
                  <a:cubicBezTo>
                    <a:pt x="45720" y="204978"/>
                    <a:pt x="0" y="159004"/>
                    <a:pt x="0" y="102489"/>
                  </a:cubicBezTo>
                  <a:cubicBezTo>
                    <a:pt x="0" y="45974"/>
                    <a:pt x="45847" y="0"/>
                    <a:pt x="102489" y="0"/>
                  </a:cubicBezTo>
                  <a:cubicBezTo>
                    <a:pt x="159131" y="0"/>
                    <a:pt x="204978" y="45847"/>
                    <a:pt x="204978" y="102489"/>
                  </a:cubicBezTo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pt-BR" sz="1054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" name="Freeform 33">
              <a:extLst>
                <a:ext uri="{FF2B5EF4-FFF2-40B4-BE49-F238E27FC236}">
                  <a16:creationId xmlns:a16="http://schemas.microsoft.com/office/drawing/2014/main" id="{B7EDEF23-CC08-8A28-DF1E-99487C58BA15}"/>
                </a:ext>
              </a:extLst>
            </p:cNvPr>
            <p:cNvSpPr/>
            <p:nvPr/>
          </p:nvSpPr>
          <p:spPr>
            <a:xfrm>
              <a:off x="63881" y="79248"/>
              <a:ext cx="571881" cy="565277"/>
            </a:xfrm>
            <a:custGeom>
              <a:avLst/>
              <a:gdLst/>
              <a:ahLst/>
              <a:cxnLst/>
              <a:rect l="l" t="t" r="r" b="b"/>
              <a:pathLst>
                <a:path w="571881" h="565277">
                  <a:moveTo>
                    <a:pt x="560451" y="254"/>
                  </a:moveTo>
                  <a:lnTo>
                    <a:pt x="273050" y="72009"/>
                  </a:lnTo>
                  <a:lnTo>
                    <a:pt x="273050" y="154178"/>
                  </a:lnTo>
                  <a:lnTo>
                    <a:pt x="329819" y="168529"/>
                  </a:lnTo>
                  <a:lnTo>
                    <a:pt x="335661" y="193675"/>
                  </a:lnTo>
                  <a:cubicBezTo>
                    <a:pt x="330073" y="195707"/>
                    <a:pt x="324993" y="199009"/>
                    <a:pt x="320802" y="203327"/>
                  </a:cubicBezTo>
                  <a:lnTo>
                    <a:pt x="237871" y="286258"/>
                  </a:lnTo>
                  <a:lnTo>
                    <a:pt x="199390" y="286258"/>
                  </a:lnTo>
                  <a:cubicBezTo>
                    <a:pt x="180721" y="232791"/>
                    <a:pt x="122301" y="204470"/>
                    <a:pt x="68834" y="223139"/>
                  </a:cubicBezTo>
                  <a:cubicBezTo>
                    <a:pt x="28448" y="237236"/>
                    <a:pt x="1016" y="274828"/>
                    <a:pt x="0" y="317500"/>
                  </a:cubicBezTo>
                  <a:lnTo>
                    <a:pt x="0" y="565277"/>
                  </a:lnTo>
                  <a:lnTo>
                    <a:pt x="204470" y="565277"/>
                  </a:lnTo>
                  <a:lnTo>
                    <a:pt x="204470" y="371729"/>
                  </a:lnTo>
                  <a:lnTo>
                    <a:pt x="255778" y="371729"/>
                  </a:lnTo>
                  <a:cubicBezTo>
                    <a:pt x="267081" y="371729"/>
                    <a:pt x="278003" y="367284"/>
                    <a:pt x="286004" y="359283"/>
                  </a:cubicBezTo>
                  <a:lnTo>
                    <a:pt x="381381" y="263779"/>
                  </a:lnTo>
                  <a:cubicBezTo>
                    <a:pt x="391795" y="253238"/>
                    <a:pt x="395986" y="237998"/>
                    <a:pt x="392430" y="223520"/>
                  </a:cubicBezTo>
                  <a:lnTo>
                    <a:pt x="418084" y="229870"/>
                  </a:lnTo>
                  <a:lnTo>
                    <a:pt x="421640" y="229870"/>
                  </a:lnTo>
                  <a:lnTo>
                    <a:pt x="429260" y="228092"/>
                  </a:lnTo>
                  <a:lnTo>
                    <a:pt x="454406" y="198628"/>
                  </a:lnTo>
                  <a:lnTo>
                    <a:pt x="560197" y="225171"/>
                  </a:lnTo>
                  <a:cubicBezTo>
                    <a:pt x="565658" y="226060"/>
                    <a:pt x="570865" y="222250"/>
                    <a:pt x="571754" y="216789"/>
                  </a:cubicBezTo>
                  <a:lnTo>
                    <a:pt x="571881" y="216281"/>
                  </a:lnTo>
                  <a:lnTo>
                    <a:pt x="571881" y="9144"/>
                  </a:lnTo>
                  <a:cubicBezTo>
                    <a:pt x="571754" y="4064"/>
                    <a:pt x="567563" y="0"/>
                    <a:pt x="562483" y="127"/>
                  </a:cubicBezTo>
                  <a:lnTo>
                    <a:pt x="561086" y="254"/>
                  </a:lnTo>
                  <a:moveTo>
                    <a:pt x="420243" y="210947"/>
                  </a:moveTo>
                  <a:lnTo>
                    <a:pt x="378460" y="200787"/>
                  </a:lnTo>
                  <a:cubicBezTo>
                    <a:pt x="371729" y="195072"/>
                    <a:pt x="363220" y="191770"/>
                    <a:pt x="354457" y="191135"/>
                  </a:cubicBezTo>
                  <a:lnTo>
                    <a:pt x="350393" y="173101"/>
                  </a:lnTo>
                  <a:lnTo>
                    <a:pt x="434848" y="19380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pt-BR" sz="1054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3" name="Freeform 34">
              <a:extLst>
                <a:ext uri="{FF2B5EF4-FFF2-40B4-BE49-F238E27FC236}">
                  <a16:creationId xmlns:a16="http://schemas.microsoft.com/office/drawing/2014/main" id="{8169BD5E-33DA-DA0C-66E3-4F752E4B3653}"/>
                </a:ext>
              </a:extLst>
            </p:cNvPr>
            <p:cNvSpPr/>
            <p:nvPr/>
          </p:nvSpPr>
          <p:spPr>
            <a:xfrm>
              <a:off x="294894" y="151511"/>
              <a:ext cx="24892" cy="76200"/>
            </a:xfrm>
            <a:custGeom>
              <a:avLst/>
              <a:gdLst/>
              <a:ahLst/>
              <a:cxnLst/>
              <a:rect l="l" t="t" r="r" b="b"/>
              <a:pathLst>
                <a:path w="24892" h="76200">
                  <a:moveTo>
                    <a:pt x="12446" y="76200"/>
                  </a:moveTo>
                  <a:lnTo>
                    <a:pt x="24892" y="70612"/>
                  </a:lnTo>
                  <a:lnTo>
                    <a:pt x="24892" y="12446"/>
                  </a:lnTo>
                  <a:cubicBezTo>
                    <a:pt x="24892" y="5588"/>
                    <a:pt x="19304" y="0"/>
                    <a:pt x="12446" y="0"/>
                  </a:cubicBezTo>
                  <a:lnTo>
                    <a:pt x="0" y="5588"/>
                  </a:lnTo>
                  <a:lnTo>
                    <a:pt x="0" y="63754"/>
                  </a:lnTo>
                  <a:cubicBezTo>
                    <a:pt x="0" y="70612"/>
                    <a:pt x="5588" y="76200"/>
                    <a:pt x="12446" y="76200"/>
                  </a:cubicBezTo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pt-BR" sz="1054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4" name="TextBox 35">
            <a:extLst>
              <a:ext uri="{FF2B5EF4-FFF2-40B4-BE49-F238E27FC236}">
                <a16:creationId xmlns:a16="http://schemas.microsoft.com/office/drawing/2014/main" id="{D131A4AE-CA1E-0E9B-B76B-F8F35AEFBF34}"/>
              </a:ext>
            </a:extLst>
          </p:cNvPr>
          <p:cNvSpPr txBox="1"/>
          <p:nvPr/>
        </p:nvSpPr>
        <p:spPr>
          <a:xfrm>
            <a:off x="3127540" y="3615583"/>
            <a:ext cx="1617199" cy="2042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54"/>
              </a:lnSpc>
            </a:pPr>
            <a:r>
              <a:rPr lang="pt-BR" sz="1205" dirty="0">
                <a:solidFill>
                  <a:srgbClr val="E39F1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Tributário &amp; Regulatório</a:t>
            </a:r>
          </a:p>
        </p:txBody>
      </p:sp>
      <p:sp>
        <p:nvSpPr>
          <p:cNvPr id="35" name="TextBox 36">
            <a:extLst>
              <a:ext uri="{FF2B5EF4-FFF2-40B4-BE49-F238E27FC236}">
                <a16:creationId xmlns:a16="http://schemas.microsoft.com/office/drawing/2014/main" id="{8965B67A-395D-AD73-F5FE-D27F6908D75B}"/>
              </a:ext>
            </a:extLst>
          </p:cNvPr>
          <p:cNvSpPr txBox="1"/>
          <p:nvPr/>
        </p:nvSpPr>
        <p:spPr>
          <a:xfrm>
            <a:off x="3054811" y="6683949"/>
            <a:ext cx="1538413" cy="1946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65"/>
              </a:lnSpc>
            </a:pPr>
            <a:r>
              <a:rPr lang="pt-BR" sz="1205" spc="2" dirty="0">
                <a:solidFill>
                  <a:srgbClr val="E39F1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Relações Internacionais</a:t>
            </a:r>
          </a:p>
        </p:txBody>
      </p:sp>
      <p:sp>
        <p:nvSpPr>
          <p:cNvPr id="36" name="TextBox 37">
            <a:extLst>
              <a:ext uri="{FF2B5EF4-FFF2-40B4-BE49-F238E27FC236}">
                <a16:creationId xmlns:a16="http://schemas.microsoft.com/office/drawing/2014/main" id="{5358CF33-71C6-3E1F-2A71-000101AEA085}"/>
              </a:ext>
            </a:extLst>
          </p:cNvPr>
          <p:cNvSpPr txBox="1"/>
          <p:nvPr/>
        </p:nvSpPr>
        <p:spPr>
          <a:xfrm>
            <a:off x="3025206" y="5386728"/>
            <a:ext cx="1719533" cy="213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15"/>
              </a:lnSpc>
            </a:pPr>
            <a:r>
              <a:rPr lang="pt-BR" sz="1205" spc="1" dirty="0">
                <a:solidFill>
                  <a:srgbClr val="E39F1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Comercialização</a:t>
            </a:r>
          </a:p>
        </p:txBody>
      </p:sp>
      <p:sp>
        <p:nvSpPr>
          <p:cNvPr id="37" name="TextBox 38">
            <a:extLst>
              <a:ext uri="{FF2B5EF4-FFF2-40B4-BE49-F238E27FC236}">
                <a16:creationId xmlns:a16="http://schemas.microsoft.com/office/drawing/2014/main" id="{093F38C9-D9B8-2C47-CF59-6B026BB63050}"/>
              </a:ext>
            </a:extLst>
          </p:cNvPr>
          <p:cNvSpPr txBox="1"/>
          <p:nvPr/>
        </p:nvSpPr>
        <p:spPr>
          <a:xfrm>
            <a:off x="3916468" y="3017707"/>
            <a:ext cx="1353513" cy="3274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72"/>
              </a:lnSpc>
            </a:pPr>
            <a:r>
              <a:rPr lang="pt-BR" sz="1054" spc="25" dirty="0">
                <a:solidFill>
                  <a:srgbClr val="203C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 CARLA PETTI </a:t>
            </a:r>
            <a:r>
              <a:rPr lang="pt-BR" sz="1054" spc="25" dirty="0">
                <a:latin typeface="Calibri" panose="020F0502020204030204" pitchFamily="34" charset="0"/>
                <a:cs typeface="Calibri" panose="020F0502020204030204" pitchFamily="34" charset="0"/>
              </a:rPr>
              <a:t>COMERC</a:t>
            </a:r>
          </a:p>
        </p:txBody>
      </p:sp>
      <p:sp>
        <p:nvSpPr>
          <p:cNvPr id="38" name="TextBox 39">
            <a:extLst>
              <a:ext uri="{FF2B5EF4-FFF2-40B4-BE49-F238E27FC236}">
                <a16:creationId xmlns:a16="http://schemas.microsoft.com/office/drawing/2014/main" id="{4B9D9C19-44A3-ED1F-C3E1-C5C575417AEC}"/>
              </a:ext>
            </a:extLst>
          </p:cNvPr>
          <p:cNvSpPr txBox="1"/>
          <p:nvPr/>
        </p:nvSpPr>
        <p:spPr>
          <a:xfrm>
            <a:off x="3973072" y="4659854"/>
            <a:ext cx="1937592" cy="3274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72"/>
              </a:lnSpc>
            </a:pPr>
            <a:r>
              <a:rPr lang="pt-BR" sz="1054" dirty="0">
                <a:solidFill>
                  <a:srgbClr val="203C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JOÃO B. SANCHES </a:t>
            </a:r>
          </a:p>
          <a:p>
            <a:pPr>
              <a:lnSpc>
                <a:spcPts val="1272"/>
              </a:lnSpc>
            </a:pPr>
            <a:r>
              <a:rPr lang="pt-BR" sz="1054" dirty="0">
                <a:solidFill>
                  <a:srgbClr val="203C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TRINITY</a:t>
            </a:r>
          </a:p>
        </p:txBody>
      </p:sp>
      <p:sp>
        <p:nvSpPr>
          <p:cNvPr id="39" name="TextBox 40">
            <a:extLst>
              <a:ext uri="{FF2B5EF4-FFF2-40B4-BE49-F238E27FC236}">
                <a16:creationId xmlns:a16="http://schemas.microsoft.com/office/drawing/2014/main" id="{74026478-6706-CB82-D8B9-A28C6E357B30}"/>
              </a:ext>
            </a:extLst>
          </p:cNvPr>
          <p:cNvSpPr txBox="1"/>
          <p:nvPr/>
        </p:nvSpPr>
        <p:spPr>
          <a:xfrm>
            <a:off x="4020018" y="6163822"/>
            <a:ext cx="1601266" cy="3274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272"/>
              </a:lnSpc>
            </a:pPr>
            <a:r>
              <a:rPr lang="pt-BR" sz="1054" spc="8" dirty="0">
                <a:solidFill>
                  <a:srgbClr val="203C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AURÉLIO SOUZA</a:t>
            </a:r>
          </a:p>
          <a:p>
            <a:pPr algn="just">
              <a:lnSpc>
                <a:spcPts val="1272"/>
              </a:lnSpc>
            </a:pPr>
            <a:r>
              <a:rPr lang="pt-BR" sz="1054" spc="8" dirty="0">
                <a:solidFill>
                  <a:srgbClr val="203C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NSI</a:t>
            </a:r>
          </a:p>
        </p:txBody>
      </p:sp>
      <p:sp>
        <p:nvSpPr>
          <p:cNvPr id="40" name="TextBox 41">
            <a:extLst>
              <a:ext uri="{FF2B5EF4-FFF2-40B4-BE49-F238E27FC236}">
                <a16:creationId xmlns:a16="http://schemas.microsoft.com/office/drawing/2014/main" id="{0462E3DA-A6BA-F066-B22F-012E42D5BF06}"/>
              </a:ext>
            </a:extLst>
          </p:cNvPr>
          <p:cNvSpPr txBox="1"/>
          <p:nvPr/>
        </p:nvSpPr>
        <p:spPr>
          <a:xfrm>
            <a:off x="5910664" y="5088350"/>
            <a:ext cx="1521775" cy="1946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565"/>
              </a:lnSpc>
            </a:pPr>
            <a:r>
              <a:rPr lang="pt-BR" sz="1205" b="1" spc="2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Relações Públicas</a:t>
            </a:r>
          </a:p>
        </p:txBody>
      </p:sp>
      <p:sp>
        <p:nvSpPr>
          <p:cNvPr id="41" name="TextBox 42">
            <a:extLst>
              <a:ext uri="{FF2B5EF4-FFF2-40B4-BE49-F238E27FC236}">
                <a16:creationId xmlns:a16="http://schemas.microsoft.com/office/drawing/2014/main" id="{AE248B3D-7121-4033-7410-4FC2A33D63F1}"/>
              </a:ext>
            </a:extLst>
          </p:cNvPr>
          <p:cNvSpPr txBox="1"/>
          <p:nvPr/>
        </p:nvSpPr>
        <p:spPr>
          <a:xfrm>
            <a:off x="5750184" y="6651006"/>
            <a:ext cx="1529656" cy="3998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65"/>
              </a:lnSpc>
            </a:pPr>
            <a:r>
              <a:rPr lang="pt-BR" sz="1205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Treinamento &amp; Capacitação</a:t>
            </a:r>
          </a:p>
        </p:txBody>
      </p:sp>
      <p:sp>
        <p:nvSpPr>
          <p:cNvPr id="42" name="TextBox 43">
            <a:extLst>
              <a:ext uri="{FF2B5EF4-FFF2-40B4-BE49-F238E27FC236}">
                <a16:creationId xmlns:a16="http://schemas.microsoft.com/office/drawing/2014/main" id="{3027D4AB-6B58-2DB9-6084-856096C3A6B3}"/>
              </a:ext>
            </a:extLst>
          </p:cNvPr>
          <p:cNvSpPr txBox="1"/>
          <p:nvPr/>
        </p:nvSpPr>
        <p:spPr>
          <a:xfrm>
            <a:off x="5873372" y="3527724"/>
            <a:ext cx="2066081" cy="1946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87"/>
              </a:lnSpc>
            </a:pPr>
            <a:r>
              <a:rPr lang="pt-BR" sz="1205" dirty="0">
                <a:solidFill>
                  <a:srgbClr val="E39F1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Relações </a:t>
            </a:r>
            <a:r>
              <a:rPr lang="pt-BR" sz="1205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Institucionais</a:t>
            </a:r>
          </a:p>
        </p:txBody>
      </p:sp>
      <p:sp>
        <p:nvSpPr>
          <p:cNvPr id="43" name="TextBox 44">
            <a:extLst>
              <a:ext uri="{FF2B5EF4-FFF2-40B4-BE49-F238E27FC236}">
                <a16:creationId xmlns:a16="http://schemas.microsoft.com/office/drawing/2014/main" id="{9C8F8A21-4842-7F95-18F1-4639C938531B}"/>
              </a:ext>
            </a:extLst>
          </p:cNvPr>
          <p:cNvSpPr txBox="1"/>
          <p:nvPr/>
        </p:nvSpPr>
        <p:spPr>
          <a:xfrm>
            <a:off x="6821362" y="6109516"/>
            <a:ext cx="611077" cy="1799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76"/>
              </a:lnSpc>
            </a:pPr>
            <a:r>
              <a:rPr lang="pt-BR" sz="1054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TBD</a:t>
            </a:r>
          </a:p>
        </p:txBody>
      </p:sp>
      <p:sp>
        <p:nvSpPr>
          <p:cNvPr id="44" name="TextBox 45">
            <a:extLst>
              <a:ext uri="{FF2B5EF4-FFF2-40B4-BE49-F238E27FC236}">
                <a16:creationId xmlns:a16="http://schemas.microsoft.com/office/drawing/2014/main" id="{506989E9-19A8-2743-98DD-19E8B8293A44}"/>
              </a:ext>
            </a:extLst>
          </p:cNvPr>
          <p:cNvSpPr txBox="1"/>
          <p:nvPr/>
        </p:nvSpPr>
        <p:spPr>
          <a:xfrm>
            <a:off x="6840274" y="4633955"/>
            <a:ext cx="592165" cy="1799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76"/>
              </a:lnSpc>
            </a:pPr>
            <a:r>
              <a:rPr lang="pt-BR" sz="1054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TBD</a:t>
            </a:r>
          </a:p>
        </p:txBody>
      </p:sp>
      <p:sp>
        <p:nvSpPr>
          <p:cNvPr id="45" name="TextBox 46">
            <a:extLst>
              <a:ext uri="{FF2B5EF4-FFF2-40B4-BE49-F238E27FC236}">
                <a16:creationId xmlns:a16="http://schemas.microsoft.com/office/drawing/2014/main" id="{F3462A4D-3070-8F57-2C7F-3990561DB349}"/>
              </a:ext>
            </a:extLst>
          </p:cNvPr>
          <p:cNvSpPr txBox="1"/>
          <p:nvPr/>
        </p:nvSpPr>
        <p:spPr>
          <a:xfrm>
            <a:off x="6792031" y="2995360"/>
            <a:ext cx="2282146" cy="3274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45"/>
              </a:lnSpc>
            </a:pPr>
            <a:r>
              <a:rPr lang="pt-BR" sz="1054" dirty="0">
                <a:solidFill>
                  <a:srgbClr val="203C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FERNANDO SCHUFFNER </a:t>
            </a:r>
          </a:p>
          <a:p>
            <a:pPr>
              <a:lnSpc>
                <a:spcPts val="1345"/>
              </a:lnSpc>
            </a:pPr>
            <a:r>
              <a:rPr lang="pt-BR" sz="1054" dirty="0">
                <a:solidFill>
                  <a:srgbClr val="203C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D3 ENERGIAS</a:t>
            </a:r>
          </a:p>
        </p:txBody>
      </p:sp>
      <p:sp>
        <p:nvSpPr>
          <p:cNvPr id="46" name="TextBox 47">
            <a:extLst>
              <a:ext uri="{FF2B5EF4-FFF2-40B4-BE49-F238E27FC236}">
                <a16:creationId xmlns:a16="http://schemas.microsoft.com/office/drawing/2014/main" id="{1E23F49D-3FED-C497-36E4-E30D67769518}"/>
              </a:ext>
            </a:extLst>
          </p:cNvPr>
          <p:cNvSpPr txBox="1"/>
          <p:nvPr/>
        </p:nvSpPr>
        <p:spPr>
          <a:xfrm>
            <a:off x="8942644" y="3601558"/>
            <a:ext cx="741361" cy="213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15"/>
              </a:lnSpc>
            </a:pPr>
            <a:r>
              <a:rPr lang="pt-BR" sz="1205" dirty="0">
                <a:solidFill>
                  <a:srgbClr val="E39F1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BIPV</a:t>
            </a:r>
          </a:p>
        </p:txBody>
      </p:sp>
      <p:sp>
        <p:nvSpPr>
          <p:cNvPr id="47" name="TextBox 48">
            <a:extLst>
              <a:ext uri="{FF2B5EF4-FFF2-40B4-BE49-F238E27FC236}">
                <a16:creationId xmlns:a16="http://schemas.microsoft.com/office/drawing/2014/main" id="{0809BEFB-DA25-CA1E-6871-831CE7BD1A82}"/>
              </a:ext>
            </a:extLst>
          </p:cNvPr>
          <p:cNvSpPr txBox="1"/>
          <p:nvPr/>
        </p:nvSpPr>
        <p:spPr>
          <a:xfrm>
            <a:off x="8877007" y="5261339"/>
            <a:ext cx="806998" cy="213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15"/>
              </a:lnSpc>
            </a:pPr>
            <a:r>
              <a:rPr lang="pt-BR" sz="1205" dirty="0">
                <a:solidFill>
                  <a:srgbClr val="E39F1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Indústria</a:t>
            </a:r>
          </a:p>
        </p:txBody>
      </p:sp>
      <p:sp>
        <p:nvSpPr>
          <p:cNvPr id="48" name="TextBox 49">
            <a:extLst>
              <a:ext uri="{FF2B5EF4-FFF2-40B4-BE49-F238E27FC236}">
                <a16:creationId xmlns:a16="http://schemas.microsoft.com/office/drawing/2014/main" id="{236B4487-C993-6ECE-8AE5-7AD8A55FC64C}"/>
              </a:ext>
            </a:extLst>
          </p:cNvPr>
          <p:cNvSpPr txBox="1"/>
          <p:nvPr/>
        </p:nvSpPr>
        <p:spPr>
          <a:xfrm>
            <a:off x="9568050" y="2983467"/>
            <a:ext cx="1771276" cy="3274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345"/>
              </a:lnSpc>
            </a:pPr>
            <a:r>
              <a:rPr lang="pt-BR" sz="1054" dirty="0">
                <a:solidFill>
                  <a:srgbClr val="203C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CLARISSA ZOMER</a:t>
            </a:r>
          </a:p>
          <a:p>
            <a:pPr algn="just">
              <a:lnSpc>
                <a:spcPts val="1345"/>
              </a:lnSpc>
            </a:pPr>
            <a:r>
              <a:rPr lang="pt-BR" sz="1054" dirty="0">
                <a:solidFill>
                  <a:srgbClr val="203C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AES</a:t>
            </a:r>
          </a:p>
        </p:txBody>
      </p:sp>
      <p:sp>
        <p:nvSpPr>
          <p:cNvPr id="49" name="TextBox 50">
            <a:extLst>
              <a:ext uri="{FF2B5EF4-FFF2-40B4-BE49-F238E27FC236}">
                <a16:creationId xmlns:a16="http://schemas.microsoft.com/office/drawing/2014/main" id="{84D94E16-1B2E-D680-CF97-2FA5CA9F05CF}"/>
              </a:ext>
            </a:extLst>
          </p:cNvPr>
          <p:cNvSpPr txBox="1"/>
          <p:nvPr/>
        </p:nvSpPr>
        <p:spPr>
          <a:xfrm>
            <a:off x="9608396" y="4608896"/>
            <a:ext cx="1730930" cy="3274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272"/>
              </a:lnSpc>
            </a:pPr>
            <a:r>
              <a:rPr lang="pt-BR" sz="1054" dirty="0">
                <a:solidFill>
                  <a:srgbClr val="203C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EDUARDO LOPES </a:t>
            </a:r>
          </a:p>
          <a:p>
            <a:pPr algn="just">
              <a:lnSpc>
                <a:spcPts val="1272"/>
              </a:lnSpc>
            </a:pPr>
            <a:r>
              <a:rPr lang="pt-BR" sz="1054" dirty="0">
                <a:solidFill>
                  <a:srgbClr val="203C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INOXPAR</a:t>
            </a:r>
          </a:p>
        </p:txBody>
      </p:sp>
      <p:sp>
        <p:nvSpPr>
          <p:cNvPr id="50" name="TextBox 51">
            <a:extLst>
              <a:ext uri="{FF2B5EF4-FFF2-40B4-BE49-F238E27FC236}">
                <a16:creationId xmlns:a16="http://schemas.microsoft.com/office/drawing/2014/main" id="{2C1309BC-63FD-0CD6-D0BC-27BF7E196C07}"/>
              </a:ext>
            </a:extLst>
          </p:cNvPr>
          <p:cNvSpPr txBox="1"/>
          <p:nvPr/>
        </p:nvSpPr>
        <p:spPr>
          <a:xfrm>
            <a:off x="9760915" y="6125757"/>
            <a:ext cx="2330331" cy="5469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272"/>
              </a:lnSpc>
            </a:pPr>
            <a:r>
              <a:rPr lang="pt-BR" sz="1054" dirty="0">
                <a:solidFill>
                  <a:srgbClr val="203C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FLÁVIO WACHOLSKI</a:t>
            </a:r>
          </a:p>
          <a:p>
            <a:pPr algn="just">
              <a:lnSpc>
                <a:spcPts val="1272"/>
              </a:lnSpc>
            </a:pPr>
            <a:r>
              <a:rPr lang="pt-BR" sz="1054" dirty="0">
                <a:solidFill>
                  <a:srgbClr val="203C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TERRA ENERGIA </a:t>
            </a:r>
          </a:p>
          <a:p>
            <a:pPr algn="just">
              <a:lnSpc>
                <a:spcPts val="1911"/>
              </a:lnSpc>
            </a:pPr>
            <a:r>
              <a:rPr lang="pt-BR" sz="1054" dirty="0">
                <a:solidFill>
                  <a:srgbClr val="203C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51" name="TextBox 52">
            <a:extLst>
              <a:ext uri="{FF2B5EF4-FFF2-40B4-BE49-F238E27FC236}">
                <a16:creationId xmlns:a16="http://schemas.microsoft.com/office/drawing/2014/main" id="{27C80B69-4FBE-14ED-81EE-73B36ECD0E1E}"/>
              </a:ext>
            </a:extLst>
          </p:cNvPr>
          <p:cNvSpPr txBox="1"/>
          <p:nvPr/>
        </p:nvSpPr>
        <p:spPr>
          <a:xfrm>
            <a:off x="11761461" y="5072619"/>
            <a:ext cx="817018" cy="213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15"/>
              </a:lnSpc>
            </a:pPr>
            <a:r>
              <a:rPr lang="pt-BR" sz="1205" dirty="0">
                <a:solidFill>
                  <a:srgbClr val="E39F1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Storage</a:t>
            </a:r>
          </a:p>
        </p:txBody>
      </p:sp>
      <p:sp>
        <p:nvSpPr>
          <p:cNvPr id="52" name="TextBox 53">
            <a:extLst>
              <a:ext uri="{FF2B5EF4-FFF2-40B4-BE49-F238E27FC236}">
                <a16:creationId xmlns:a16="http://schemas.microsoft.com/office/drawing/2014/main" id="{F4A47985-A502-CF95-F8FB-C66E47D3E704}"/>
              </a:ext>
            </a:extLst>
          </p:cNvPr>
          <p:cNvSpPr txBox="1"/>
          <p:nvPr/>
        </p:nvSpPr>
        <p:spPr>
          <a:xfrm>
            <a:off x="11731803" y="3481608"/>
            <a:ext cx="1329396" cy="3708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/>
            <a:r>
              <a:rPr lang="pt-BR" sz="1205" dirty="0">
                <a:solidFill>
                  <a:srgbClr val="E39F1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Conselho Empresarial </a:t>
            </a:r>
          </a:p>
        </p:txBody>
      </p:sp>
      <p:sp>
        <p:nvSpPr>
          <p:cNvPr id="53" name="TextBox 54">
            <a:extLst>
              <a:ext uri="{FF2B5EF4-FFF2-40B4-BE49-F238E27FC236}">
                <a16:creationId xmlns:a16="http://schemas.microsoft.com/office/drawing/2014/main" id="{668E7304-1207-8E1E-CD75-B54860FF646E}"/>
              </a:ext>
            </a:extLst>
          </p:cNvPr>
          <p:cNvSpPr txBox="1"/>
          <p:nvPr/>
        </p:nvSpPr>
        <p:spPr>
          <a:xfrm>
            <a:off x="11650751" y="6651006"/>
            <a:ext cx="1761546" cy="1946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65"/>
              </a:lnSpc>
            </a:pPr>
            <a:r>
              <a:rPr lang="pt-BR" sz="1205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Treinamento &amp; Capacitação</a:t>
            </a:r>
          </a:p>
        </p:txBody>
      </p:sp>
      <p:sp>
        <p:nvSpPr>
          <p:cNvPr id="54" name="TextBox 55">
            <a:extLst>
              <a:ext uri="{FF2B5EF4-FFF2-40B4-BE49-F238E27FC236}">
                <a16:creationId xmlns:a16="http://schemas.microsoft.com/office/drawing/2014/main" id="{C42144CA-B1CB-544D-F991-2EDC098922F5}"/>
              </a:ext>
            </a:extLst>
          </p:cNvPr>
          <p:cNvSpPr txBox="1"/>
          <p:nvPr/>
        </p:nvSpPr>
        <p:spPr>
          <a:xfrm>
            <a:off x="12802300" y="6064530"/>
            <a:ext cx="607621" cy="1799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76"/>
              </a:lnSpc>
            </a:pPr>
            <a:r>
              <a:rPr lang="pt-BR" sz="1054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TBD</a:t>
            </a:r>
          </a:p>
        </p:txBody>
      </p:sp>
      <p:sp>
        <p:nvSpPr>
          <p:cNvPr id="55" name="TextBox 56">
            <a:extLst>
              <a:ext uri="{FF2B5EF4-FFF2-40B4-BE49-F238E27FC236}">
                <a16:creationId xmlns:a16="http://schemas.microsoft.com/office/drawing/2014/main" id="{5F846723-38DF-0F89-7695-A390D3EACF87}"/>
              </a:ext>
            </a:extLst>
          </p:cNvPr>
          <p:cNvSpPr txBox="1"/>
          <p:nvPr/>
        </p:nvSpPr>
        <p:spPr>
          <a:xfrm>
            <a:off x="12774813" y="3057283"/>
            <a:ext cx="1808697" cy="3723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76"/>
              </a:lnSpc>
            </a:pPr>
            <a:r>
              <a:rPr lang="en-US" sz="1054" spc="8" dirty="0">
                <a:solidFill>
                  <a:srgbClr val="203C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SILLLA MOTTA</a:t>
            </a:r>
          </a:p>
          <a:p>
            <a:pPr>
              <a:lnSpc>
                <a:spcPts val="1476"/>
              </a:lnSpc>
            </a:pPr>
            <a:r>
              <a:rPr lang="en-US" sz="1054" spc="8" dirty="0">
                <a:solidFill>
                  <a:srgbClr val="203C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Donna Lamparina</a:t>
            </a:r>
          </a:p>
        </p:txBody>
      </p:sp>
      <p:sp>
        <p:nvSpPr>
          <p:cNvPr id="56" name="TextBox 57">
            <a:extLst>
              <a:ext uri="{FF2B5EF4-FFF2-40B4-BE49-F238E27FC236}">
                <a16:creationId xmlns:a16="http://schemas.microsoft.com/office/drawing/2014/main" id="{CB35704D-5D80-B50D-F95F-CD8A1D1038B1}"/>
              </a:ext>
            </a:extLst>
          </p:cNvPr>
          <p:cNvSpPr txBox="1"/>
          <p:nvPr/>
        </p:nvSpPr>
        <p:spPr>
          <a:xfrm>
            <a:off x="12774813" y="4537306"/>
            <a:ext cx="1091500" cy="3274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45"/>
              </a:lnSpc>
            </a:pPr>
            <a:r>
              <a:rPr lang="en-US" sz="1054" dirty="0">
                <a:solidFill>
                  <a:srgbClr val="203C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ZILDA COSTA </a:t>
            </a:r>
          </a:p>
          <a:p>
            <a:pPr>
              <a:lnSpc>
                <a:spcPts val="1345"/>
              </a:lnSpc>
            </a:pPr>
            <a:r>
              <a:rPr lang="en-US" sz="1054" dirty="0">
                <a:solidFill>
                  <a:srgbClr val="203C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UCB</a:t>
            </a:r>
          </a:p>
        </p:txBody>
      </p:sp>
      <p:grpSp>
        <p:nvGrpSpPr>
          <p:cNvPr id="57" name="Group 58">
            <a:extLst>
              <a:ext uri="{FF2B5EF4-FFF2-40B4-BE49-F238E27FC236}">
                <a16:creationId xmlns:a16="http://schemas.microsoft.com/office/drawing/2014/main" id="{3243F860-FDD9-70E0-7171-17286757A1FA}"/>
              </a:ext>
            </a:extLst>
          </p:cNvPr>
          <p:cNvGrpSpPr>
            <a:grpSpLocks noChangeAspect="1"/>
          </p:cNvGrpSpPr>
          <p:nvPr/>
        </p:nvGrpSpPr>
        <p:grpSpPr>
          <a:xfrm>
            <a:off x="8805302" y="4495936"/>
            <a:ext cx="803093" cy="750573"/>
            <a:chOff x="0" y="0"/>
            <a:chExt cx="861949" cy="805574"/>
          </a:xfrm>
        </p:grpSpPr>
        <p:sp>
          <p:nvSpPr>
            <p:cNvPr id="58" name="Freeform 59">
              <a:extLst>
                <a:ext uri="{FF2B5EF4-FFF2-40B4-BE49-F238E27FC236}">
                  <a16:creationId xmlns:a16="http://schemas.microsoft.com/office/drawing/2014/main" id="{909C32DA-FB9A-E2D3-234E-C857A3BBF71E}"/>
                </a:ext>
              </a:extLst>
            </p:cNvPr>
            <p:cNvSpPr/>
            <p:nvPr/>
          </p:nvSpPr>
          <p:spPr>
            <a:xfrm>
              <a:off x="63500" y="176657"/>
              <a:ext cx="734949" cy="565404"/>
            </a:xfrm>
            <a:custGeom>
              <a:avLst/>
              <a:gdLst/>
              <a:ahLst/>
              <a:cxnLst/>
              <a:rect l="l" t="t" r="r" b="b"/>
              <a:pathLst>
                <a:path w="734949" h="565404">
                  <a:moveTo>
                    <a:pt x="0" y="565404"/>
                  </a:moveTo>
                  <a:lnTo>
                    <a:pt x="0" y="340868"/>
                  </a:lnTo>
                  <a:lnTo>
                    <a:pt x="24892" y="0"/>
                  </a:lnTo>
                  <a:lnTo>
                    <a:pt x="91440" y="0"/>
                  </a:lnTo>
                  <a:lnTo>
                    <a:pt x="116459" y="340995"/>
                  </a:lnTo>
                  <a:lnTo>
                    <a:pt x="340868" y="224536"/>
                  </a:lnTo>
                  <a:lnTo>
                    <a:pt x="340868" y="340995"/>
                  </a:lnTo>
                  <a:lnTo>
                    <a:pt x="565404" y="224536"/>
                  </a:lnTo>
                  <a:lnTo>
                    <a:pt x="565404" y="395732"/>
                  </a:lnTo>
                  <a:lnTo>
                    <a:pt x="734949" y="395732"/>
                  </a:lnTo>
                  <a:lnTo>
                    <a:pt x="734949" y="565404"/>
                  </a:lnTo>
                  <a:close/>
                  <a:moveTo>
                    <a:pt x="399034" y="507238"/>
                  </a:moveTo>
                  <a:lnTo>
                    <a:pt x="498856" y="507238"/>
                  </a:lnTo>
                  <a:lnTo>
                    <a:pt x="498856" y="432308"/>
                  </a:lnTo>
                  <a:lnTo>
                    <a:pt x="399034" y="432308"/>
                  </a:lnTo>
                  <a:close/>
                  <a:moveTo>
                    <a:pt x="232791" y="507238"/>
                  </a:moveTo>
                  <a:lnTo>
                    <a:pt x="332613" y="507238"/>
                  </a:lnTo>
                  <a:lnTo>
                    <a:pt x="332613" y="432308"/>
                  </a:lnTo>
                  <a:lnTo>
                    <a:pt x="232791" y="432308"/>
                  </a:lnTo>
                  <a:close/>
                  <a:moveTo>
                    <a:pt x="66548" y="507238"/>
                  </a:moveTo>
                  <a:lnTo>
                    <a:pt x="166370" y="507238"/>
                  </a:lnTo>
                  <a:lnTo>
                    <a:pt x="166370" y="432308"/>
                  </a:lnTo>
                  <a:lnTo>
                    <a:pt x="66548" y="43230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pt-BR" sz="1054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9" name="Freeform 60">
              <a:extLst>
                <a:ext uri="{FF2B5EF4-FFF2-40B4-BE49-F238E27FC236}">
                  <a16:creationId xmlns:a16="http://schemas.microsoft.com/office/drawing/2014/main" id="{7B91352C-57C4-1F36-3DCD-CCDD7311A742}"/>
                </a:ext>
              </a:extLst>
            </p:cNvPr>
            <p:cNvSpPr/>
            <p:nvPr/>
          </p:nvSpPr>
          <p:spPr>
            <a:xfrm>
              <a:off x="102362" y="56769"/>
              <a:ext cx="400558" cy="162814"/>
            </a:xfrm>
            <a:custGeom>
              <a:avLst/>
              <a:gdLst/>
              <a:ahLst/>
              <a:cxnLst/>
              <a:rect l="l" t="t" r="r" b="b"/>
              <a:pathLst>
                <a:path w="400558" h="162814">
                  <a:moveTo>
                    <a:pt x="170307" y="30226"/>
                  </a:moveTo>
                  <a:lnTo>
                    <a:pt x="152908" y="36576"/>
                  </a:lnTo>
                  <a:cubicBezTo>
                    <a:pt x="131572" y="16637"/>
                    <a:pt x="112395" y="9271"/>
                    <a:pt x="92456" y="9525"/>
                  </a:cubicBezTo>
                  <a:lnTo>
                    <a:pt x="85471" y="9652"/>
                  </a:lnTo>
                  <a:cubicBezTo>
                    <a:pt x="39624" y="8509"/>
                    <a:pt x="1397" y="44577"/>
                    <a:pt x="0" y="90424"/>
                  </a:cubicBezTo>
                  <a:lnTo>
                    <a:pt x="0" y="100965"/>
                  </a:lnTo>
                  <a:lnTo>
                    <a:pt x="38227" y="100965"/>
                  </a:lnTo>
                  <a:lnTo>
                    <a:pt x="38227" y="94869"/>
                  </a:lnTo>
                  <a:cubicBezTo>
                    <a:pt x="37846" y="74168"/>
                    <a:pt x="53975" y="57023"/>
                    <a:pt x="74676" y="56134"/>
                  </a:cubicBezTo>
                  <a:lnTo>
                    <a:pt x="79883" y="55753"/>
                  </a:lnTo>
                  <a:cubicBezTo>
                    <a:pt x="95631" y="53721"/>
                    <a:pt x="111379" y="58801"/>
                    <a:pt x="122936" y="69596"/>
                  </a:cubicBezTo>
                  <a:lnTo>
                    <a:pt x="149987" y="95250"/>
                  </a:lnTo>
                  <a:cubicBezTo>
                    <a:pt x="163830" y="108204"/>
                    <a:pt x="182626" y="114300"/>
                    <a:pt x="201549" y="112268"/>
                  </a:cubicBezTo>
                  <a:cubicBezTo>
                    <a:pt x="202692" y="123952"/>
                    <a:pt x="208026" y="134874"/>
                    <a:pt x="216662" y="142875"/>
                  </a:cubicBezTo>
                  <a:cubicBezTo>
                    <a:pt x="239141" y="162814"/>
                    <a:pt x="273304" y="162179"/>
                    <a:pt x="294894" y="141351"/>
                  </a:cubicBezTo>
                  <a:lnTo>
                    <a:pt x="300990" y="134747"/>
                  </a:lnTo>
                  <a:cubicBezTo>
                    <a:pt x="327787" y="138049"/>
                    <a:pt x="354203" y="131699"/>
                    <a:pt x="372745" y="114300"/>
                  </a:cubicBezTo>
                  <a:cubicBezTo>
                    <a:pt x="398145" y="91948"/>
                    <a:pt x="400558" y="53213"/>
                    <a:pt x="378079" y="27813"/>
                  </a:cubicBezTo>
                  <a:lnTo>
                    <a:pt x="375920" y="25400"/>
                  </a:lnTo>
                  <a:cubicBezTo>
                    <a:pt x="347345" y="0"/>
                    <a:pt x="305943" y="762"/>
                    <a:pt x="279527" y="26162"/>
                  </a:cubicBezTo>
                  <a:lnTo>
                    <a:pt x="262128" y="32385"/>
                  </a:lnTo>
                  <a:cubicBezTo>
                    <a:pt x="232410" y="5080"/>
                    <a:pt x="197104" y="5080"/>
                    <a:pt x="174244" y="26162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pt-BR" sz="1054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60" name="TextBox 61">
            <a:extLst>
              <a:ext uri="{FF2B5EF4-FFF2-40B4-BE49-F238E27FC236}">
                <a16:creationId xmlns:a16="http://schemas.microsoft.com/office/drawing/2014/main" id="{C8A4A2CE-43FB-910B-7DD6-5A61F262181E}"/>
              </a:ext>
            </a:extLst>
          </p:cNvPr>
          <p:cNvSpPr txBox="1"/>
          <p:nvPr/>
        </p:nvSpPr>
        <p:spPr>
          <a:xfrm>
            <a:off x="1845161" y="588885"/>
            <a:ext cx="3404104" cy="3206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529"/>
              </a:lnSpc>
            </a:pPr>
            <a:r>
              <a:rPr lang="pt-BR" sz="2400" b="1" dirty="0">
                <a:solidFill>
                  <a:srgbClr val="0E21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COMITÊS</a:t>
            </a:r>
            <a:r>
              <a:rPr lang="pt-BR" sz="2400" b="1" dirty="0">
                <a:solidFill>
                  <a:srgbClr val="0E21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400" b="1" dirty="0">
                <a:solidFill>
                  <a:srgbClr val="0E21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TEMÁTICOS</a:t>
            </a:r>
            <a:r>
              <a:rPr lang="pt-BR" sz="2400" dirty="0">
                <a:solidFill>
                  <a:srgbClr val="0E21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61" name="TextBox 62">
            <a:extLst>
              <a:ext uri="{FF2B5EF4-FFF2-40B4-BE49-F238E27FC236}">
                <a16:creationId xmlns:a16="http://schemas.microsoft.com/office/drawing/2014/main" id="{EEEEC72F-B81B-9DD7-A946-17D8C4A399A8}"/>
              </a:ext>
            </a:extLst>
          </p:cNvPr>
          <p:cNvSpPr txBox="1"/>
          <p:nvPr/>
        </p:nvSpPr>
        <p:spPr>
          <a:xfrm>
            <a:off x="8915035" y="6783200"/>
            <a:ext cx="1396684" cy="3708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pt-BR" sz="1205" spc="2" dirty="0">
                <a:solidFill>
                  <a:srgbClr val="E39F1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Conselhos</a:t>
            </a:r>
          </a:p>
          <a:p>
            <a:pPr>
              <a:spcBef>
                <a:spcPct val="0"/>
              </a:spcBef>
            </a:pPr>
            <a:r>
              <a:rPr lang="pt-BR" sz="1205" spc="2" dirty="0">
                <a:solidFill>
                  <a:srgbClr val="E39F1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CREA / CONFEA</a:t>
            </a:r>
          </a:p>
        </p:txBody>
      </p:sp>
    </p:spTree>
    <p:extLst>
      <p:ext uri="{BB962C8B-B14F-4D97-AF65-F5344CB8AC3E}">
        <p14:creationId xmlns:p14="http://schemas.microsoft.com/office/powerpoint/2010/main" val="2902892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Freeform 2">
            <a:extLst>
              <a:ext uri="{FF2B5EF4-FFF2-40B4-BE49-F238E27FC236}">
                <a16:creationId xmlns:a16="http://schemas.microsoft.com/office/drawing/2014/main" id="{9134C356-096C-CA86-B3CC-C64834AFA454}"/>
              </a:ext>
            </a:extLst>
          </p:cNvPr>
          <p:cNvSpPr/>
          <p:nvPr/>
        </p:nvSpPr>
        <p:spPr>
          <a:xfrm>
            <a:off x="-7938" y="16010"/>
            <a:ext cx="16200438" cy="8999539"/>
          </a:xfrm>
          <a:custGeom>
            <a:avLst/>
            <a:gdLst/>
            <a:ahLst/>
            <a:cxnLst/>
            <a:rect l="l" t="t" r="r" b="b"/>
            <a:pathLst>
              <a:path w="16200438" h="8999539">
                <a:moveTo>
                  <a:pt x="0" y="0"/>
                </a:moveTo>
                <a:lnTo>
                  <a:pt x="16200438" y="0"/>
                </a:lnTo>
                <a:lnTo>
                  <a:pt x="16200438" y="8999539"/>
                </a:lnTo>
                <a:lnTo>
                  <a:pt x="0" y="899953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1257"/>
            </a:stretch>
          </a:blipFill>
        </p:spPr>
        <p:txBody>
          <a:bodyPr/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2" name="Group 3">
            <a:extLst>
              <a:ext uri="{FF2B5EF4-FFF2-40B4-BE49-F238E27FC236}">
                <a16:creationId xmlns:a16="http://schemas.microsoft.com/office/drawing/2014/main" id="{B25E4666-8D0E-C274-B8A9-73A68ED4E134}"/>
              </a:ext>
            </a:extLst>
          </p:cNvPr>
          <p:cNvGrpSpPr/>
          <p:nvPr/>
        </p:nvGrpSpPr>
        <p:grpSpPr>
          <a:xfrm>
            <a:off x="6725225" y="2385272"/>
            <a:ext cx="721242" cy="721242"/>
            <a:chOff x="0" y="0"/>
            <a:chExt cx="1277200" cy="1277200"/>
          </a:xfrm>
        </p:grpSpPr>
        <p:sp>
          <p:nvSpPr>
            <p:cNvPr id="3" name="Freeform 4">
              <a:extLst>
                <a:ext uri="{FF2B5EF4-FFF2-40B4-BE49-F238E27FC236}">
                  <a16:creationId xmlns:a16="http://schemas.microsoft.com/office/drawing/2014/main" id="{C1083883-51B6-26B7-D305-D59B470C6EBA}"/>
                </a:ext>
              </a:extLst>
            </p:cNvPr>
            <p:cNvSpPr/>
            <p:nvPr/>
          </p:nvSpPr>
          <p:spPr>
            <a:xfrm>
              <a:off x="0" y="0"/>
              <a:ext cx="1277112" cy="1277112"/>
            </a:xfrm>
            <a:custGeom>
              <a:avLst/>
              <a:gdLst/>
              <a:ahLst/>
              <a:cxnLst/>
              <a:rect l="l" t="t" r="r" b="b"/>
              <a:pathLst>
                <a:path w="1277112" h="1277112">
                  <a:moveTo>
                    <a:pt x="0" y="638556"/>
                  </a:moveTo>
                  <a:cubicBezTo>
                    <a:pt x="0" y="285877"/>
                    <a:pt x="285877" y="0"/>
                    <a:pt x="638556" y="0"/>
                  </a:cubicBezTo>
                  <a:cubicBezTo>
                    <a:pt x="991235" y="0"/>
                    <a:pt x="1277112" y="285877"/>
                    <a:pt x="1277112" y="638556"/>
                  </a:cubicBezTo>
                  <a:cubicBezTo>
                    <a:pt x="1277112" y="991235"/>
                    <a:pt x="991235" y="1277112"/>
                    <a:pt x="638556" y="1277112"/>
                  </a:cubicBezTo>
                  <a:cubicBezTo>
                    <a:pt x="285877" y="1277112"/>
                    <a:pt x="0" y="991235"/>
                    <a:pt x="0" y="638556"/>
                  </a:cubicBezTo>
                  <a:close/>
                </a:path>
              </a:pathLst>
            </a:custGeom>
            <a:solidFill>
              <a:srgbClr val="EEEEEE"/>
            </a:solidFill>
          </p:spPr>
          <p:txBody>
            <a:bodyPr/>
            <a:lstStyle/>
            <a:p>
              <a:endParaRPr lang="pt-BR" sz="1054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5">
            <a:extLst>
              <a:ext uri="{FF2B5EF4-FFF2-40B4-BE49-F238E27FC236}">
                <a16:creationId xmlns:a16="http://schemas.microsoft.com/office/drawing/2014/main" id="{9F035993-93C5-BC95-0872-8D6355E9A424}"/>
              </a:ext>
            </a:extLst>
          </p:cNvPr>
          <p:cNvGrpSpPr/>
          <p:nvPr/>
        </p:nvGrpSpPr>
        <p:grpSpPr>
          <a:xfrm>
            <a:off x="6663221" y="5258872"/>
            <a:ext cx="721242" cy="721242"/>
            <a:chOff x="0" y="0"/>
            <a:chExt cx="1277200" cy="1277200"/>
          </a:xfrm>
        </p:grpSpPr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B2C72BC3-F891-8F27-CD23-9CB66957427F}"/>
                </a:ext>
              </a:extLst>
            </p:cNvPr>
            <p:cNvSpPr/>
            <p:nvPr/>
          </p:nvSpPr>
          <p:spPr>
            <a:xfrm>
              <a:off x="0" y="0"/>
              <a:ext cx="1277112" cy="1277112"/>
            </a:xfrm>
            <a:custGeom>
              <a:avLst/>
              <a:gdLst/>
              <a:ahLst/>
              <a:cxnLst/>
              <a:rect l="l" t="t" r="r" b="b"/>
              <a:pathLst>
                <a:path w="1277112" h="1277112">
                  <a:moveTo>
                    <a:pt x="0" y="638556"/>
                  </a:moveTo>
                  <a:cubicBezTo>
                    <a:pt x="0" y="285877"/>
                    <a:pt x="285877" y="0"/>
                    <a:pt x="638556" y="0"/>
                  </a:cubicBezTo>
                  <a:cubicBezTo>
                    <a:pt x="991235" y="0"/>
                    <a:pt x="1277112" y="285877"/>
                    <a:pt x="1277112" y="638556"/>
                  </a:cubicBezTo>
                  <a:cubicBezTo>
                    <a:pt x="1277112" y="991235"/>
                    <a:pt x="991235" y="1277112"/>
                    <a:pt x="638556" y="1277112"/>
                  </a:cubicBezTo>
                  <a:cubicBezTo>
                    <a:pt x="285877" y="1277112"/>
                    <a:pt x="0" y="991235"/>
                    <a:pt x="0" y="638556"/>
                  </a:cubicBezTo>
                  <a:close/>
                </a:path>
              </a:pathLst>
            </a:custGeom>
            <a:solidFill>
              <a:srgbClr val="EEEEEE"/>
            </a:solidFill>
          </p:spPr>
          <p:txBody>
            <a:bodyPr/>
            <a:lstStyle/>
            <a:p>
              <a:endParaRPr lang="pt-BR" sz="1054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" name="Group 7">
            <a:extLst>
              <a:ext uri="{FF2B5EF4-FFF2-40B4-BE49-F238E27FC236}">
                <a16:creationId xmlns:a16="http://schemas.microsoft.com/office/drawing/2014/main" id="{B4BB6AA3-56CE-A73F-A6BC-51CB104CF89C}"/>
              </a:ext>
            </a:extLst>
          </p:cNvPr>
          <p:cNvGrpSpPr/>
          <p:nvPr/>
        </p:nvGrpSpPr>
        <p:grpSpPr>
          <a:xfrm>
            <a:off x="9529931" y="2390374"/>
            <a:ext cx="721242" cy="721242"/>
            <a:chOff x="0" y="0"/>
            <a:chExt cx="1277200" cy="1277200"/>
          </a:xfrm>
        </p:grpSpPr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95E87484-D8E1-3D83-61BC-1D22A4CF11B1}"/>
                </a:ext>
              </a:extLst>
            </p:cNvPr>
            <p:cNvSpPr/>
            <p:nvPr/>
          </p:nvSpPr>
          <p:spPr>
            <a:xfrm>
              <a:off x="0" y="0"/>
              <a:ext cx="1277112" cy="1277112"/>
            </a:xfrm>
            <a:custGeom>
              <a:avLst/>
              <a:gdLst/>
              <a:ahLst/>
              <a:cxnLst/>
              <a:rect l="l" t="t" r="r" b="b"/>
              <a:pathLst>
                <a:path w="1277112" h="1277112">
                  <a:moveTo>
                    <a:pt x="0" y="638556"/>
                  </a:moveTo>
                  <a:cubicBezTo>
                    <a:pt x="0" y="285877"/>
                    <a:pt x="285877" y="0"/>
                    <a:pt x="638556" y="0"/>
                  </a:cubicBezTo>
                  <a:cubicBezTo>
                    <a:pt x="991235" y="0"/>
                    <a:pt x="1277112" y="285877"/>
                    <a:pt x="1277112" y="638556"/>
                  </a:cubicBezTo>
                  <a:cubicBezTo>
                    <a:pt x="1277112" y="991235"/>
                    <a:pt x="991235" y="1277112"/>
                    <a:pt x="638556" y="1277112"/>
                  </a:cubicBezTo>
                  <a:cubicBezTo>
                    <a:pt x="285877" y="1277112"/>
                    <a:pt x="0" y="991235"/>
                    <a:pt x="0" y="638556"/>
                  </a:cubicBezTo>
                  <a:close/>
                </a:path>
              </a:pathLst>
            </a:custGeom>
            <a:solidFill>
              <a:srgbClr val="EEEEEE"/>
            </a:solidFill>
          </p:spPr>
          <p:txBody>
            <a:bodyPr/>
            <a:lstStyle/>
            <a:p>
              <a:endParaRPr lang="pt-BR" sz="1054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oup 9">
            <a:extLst>
              <a:ext uri="{FF2B5EF4-FFF2-40B4-BE49-F238E27FC236}">
                <a16:creationId xmlns:a16="http://schemas.microsoft.com/office/drawing/2014/main" id="{95AC34B3-181F-DF9F-3A8D-86A36F69A580}"/>
              </a:ext>
            </a:extLst>
          </p:cNvPr>
          <p:cNvGrpSpPr/>
          <p:nvPr/>
        </p:nvGrpSpPr>
        <p:grpSpPr>
          <a:xfrm>
            <a:off x="9529931" y="3226458"/>
            <a:ext cx="721242" cy="721242"/>
            <a:chOff x="0" y="0"/>
            <a:chExt cx="1277200" cy="1277200"/>
          </a:xfrm>
        </p:grpSpPr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F3F05D3C-55B1-9B5F-D76F-C49E2C8BEAB1}"/>
                </a:ext>
              </a:extLst>
            </p:cNvPr>
            <p:cNvSpPr/>
            <p:nvPr/>
          </p:nvSpPr>
          <p:spPr>
            <a:xfrm>
              <a:off x="0" y="0"/>
              <a:ext cx="1277112" cy="1277112"/>
            </a:xfrm>
            <a:custGeom>
              <a:avLst/>
              <a:gdLst/>
              <a:ahLst/>
              <a:cxnLst/>
              <a:rect l="l" t="t" r="r" b="b"/>
              <a:pathLst>
                <a:path w="1277112" h="1277112">
                  <a:moveTo>
                    <a:pt x="0" y="638556"/>
                  </a:moveTo>
                  <a:cubicBezTo>
                    <a:pt x="0" y="285877"/>
                    <a:pt x="285877" y="0"/>
                    <a:pt x="638556" y="0"/>
                  </a:cubicBezTo>
                  <a:cubicBezTo>
                    <a:pt x="991235" y="0"/>
                    <a:pt x="1277112" y="285877"/>
                    <a:pt x="1277112" y="638556"/>
                  </a:cubicBezTo>
                  <a:cubicBezTo>
                    <a:pt x="1277112" y="991235"/>
                    <a:pt x="991235" y="1277112"/>
                    <a:pt x="638556" y="1277112"/>
                  </a:cubicBezTo>
                  <a:cubicBezTo>
                    <a:pt x="285877" y="1277112"/>
                    <a:pt x="0" y="991235"/>
                    <a:pt x="0" y="638556"/>
                  </a:cubicBezTo>
                  <a:close/>
                </a:path>
              </a:pathLst>
            </a:custGeom>
            <a:solidFill>
              <a:srgbClr val="EEEEEE"/>
            </a:solidFill>
          </p:spPr>
          <p:txBody>
            <a:bodyPr/>
            <a:lstStyle/>
            <a:p>
              <a:endParaRPr lang="pt-BR" sz="1054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TextBox 11">
            <a:extLst>
              <a:ext uri="{FF2B5EF4-FFF2-40B4-BE49-F238E27FC236}">
                <a16:creationId xmlns:a16="http://schemas.microsoft.com/office/drawing/2014/main" id="{D4CC5B31-88A6-6EF7-6299-314C4D748F4D}"/>
              </a:ext>
            </a:extLst>
          </p:cNvPr>
          <p:cNvSpPr txBox="1"/>
          <p:nvPr/>
        </p:nvSpPr>
        <p:spPr>
          <a:xfrm>
            <a:off x="7605871" y="4435172"/>
            <a:ext cx="1630024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264"/>
              </a:lnSpc>
            </a:pPr>
            <a:r>
              <a:rPr lang="en-US" sz="1054" dirty="0">
                <a:solidFill>
                  <a:srgbClr val="203C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VINICÍUS AYRÃO</a:t>
            </a:r>
          </a:p>
          <a:p>
            <a:pPr>
              <a:lnSpc>
                <a:spcPts val="1083"/>
              </a:lnSpc>
            </a:pPr>
            <a:r>
              <a:rPr lang="en-US" sz="1054" dirty="0">
                <a:solidFill>
                  <a:srgbClr val="E39F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Rio de Janeiro </a:t>
            </a:r>
          </a:p>
        </p:txBody>
      </p:sp>
      <p:sp>
        <p:nvSpPr>
          <p:cNvPr id="11" name="TextBox 12">
            <a:extLst>
              <a:ext uri="{FF2B5EF4-FFF2-40B4-BE49-F238E27FC236}">
                <a16:creationId xmlns:a16="http://schemas.microsoft.com/office/drawing/2014/main" id="{36D83D1D-16B8-8A9E-2D0B-1152DEE94EFD}"/>
              </a:ext>
            </a:extLst>
          </p:cNvPr>
          <p:cNvSpPr txBox="1"/>
          <p:nvPr/>
        </p:nvSpPr>
        <p:spPr>
          <a:xfrm>
            <a:off x="7605834" y="5459532"/>
            <a:ext cx="1730773" cy="3077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264"/>
              </a:lnSpc>
            </a:pPr>
            <a:r>
              <a:rPr lang="en-US" sz="1054" dirty="0">
                <a:solidFill>
                  <a:srgbClr val="203C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TIAGO CASSOL </a:t>
            </a:r>
          </a:p>
          <a:p>
            <a:pPr>
              <a:lnSpc>
                <a:spcPts val="1083"/>
              </a:lnSpc>
            </a:pPr>
            <a:r>
              <a:rPr lang="en-US" sz="1054" dirty="0">
                <a:solidFill>
                  <a:srgbClr val="E39F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Rio Grande do Sul</a:t>
            </a:r>
          </a:p>
        </p:txBody>
      </p:sp>
      <p:sp>
        <p:nvSpPr>
          <p:cNvPr id="12" name="TextBox 13">
            <a:extLst>
              <a:ext uri="{FF2B5EF4-FFF2-40B4-BE49-F238E27FC236}">
                <a16:creationId xmlns:a16="http://schemas.microsoft.com/office/drawing/2014/main" id="{95A66166-2DC2-52FC-67A4-02F05C6CF505}"/>
              </a:ext>
            </a:extLst>
          </p:cNvPr>
          <p:cNvSpPr txBox="1"/>
          <p:nvPr/>
        </p:nvSpPr>
        <p:spPr>
          <a:xfrm>
            <a:off x="10360162" y="2544181"/>
            <a:ext cx="2855040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64"/>
              </a:lnSpc>
            </a:pPr>
            <a:r>
              <a:rPr lang="en-US" sz="1054" dirty="0">
                <a:solidFill>
                  <a:srgbClr val="203C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RAQUEL ROCHA  </a:t>
            </a:r>
          </a:p>
          <a:p>
            <a:pPr>
              <a:lnSpc>
                <a:spcPts val="1083"/>
              </a:lnSpc>
            </a:pPr>
            <a:r>
              <a:rPr lang="en-US" sz="1054" dirty="0">
                <a:solidFill>
                  <a:srgbClr val="E39F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Alagoas</a:t>
            </a:r>
          </a:p>
        </p:txBody>
      </p:sp>
      <p:sp>
        <p:nvSpPr>
          <p:cNvPr id="13" name="TextBox 14">
            <a:extLst>
              <a:ext uri="{FF2B5EF4-FFF2-40B4-BE49-F238E27FC236}">
                <a16:creationId xmlns:a16="http://schemas.microsoft.com/office/drawing/2014/main" id="{F145169E-B095-DC99-794A-60F5861439CC}"/>
              </a:ext>
            </a:extLst>
          </p:cNvPr>
          <p:cNvSpPr txBox="1"/>
          <p:nvPr/>
        </p:nvSpPr>
        <p:spPr>
          <a:xfrm>
            <a:off x="10360162" y="3404793"/>
            <a:ext cx="2855040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64"/>
              </a:lnSpc>
            </a:pPr>
            <a:r>
              <a:rPr lang="en-US" sz="1054" dirty="0">
                <a:solidFill>
                  <a:srgbClr val="203C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DANIEL KUNZ</a:t>
            </a:r>
          </a:p>
          <a:p>
            <a:pPr>
              <a:lnSpc>
                <a:spcPts val="1083"/>
              </a:lnSpc>
            </a:pPr>
            <a:r>
              <a:rPr lang="en-US" sz="1054" dirty="0">
                <a:solidFill>
                  <a:srgbClr val="E39F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Bahia</a:t>
            </a:r>
          </a:p>
        </p:txBody>
      </p:sp>
      <p:sp>
        <p:nvSpPr>
          <p:cNvPr id="14" name="TextBox 15">
            <a:extLst>
              <a:ext uri="{FF2B5EF4-FFF2-40B4-BE49-F238E27FC236}">
                <a16:creationId xmlns:a16="http://schemas.microsoft.com/office/drawing/2014/main" id="{3E69B800-466F-A67B-8A37-54F2CBBBA64C}"/>
              </a:ext>
            </a:extLst>
          </p:cNvPr>
          <p:cNvSpPr txBox="1"/>
          <p:nvPr/>
        </p:nvSpPr>
        <p:spPr>
          <a:xfrm>
            <a:off x="7605834" y="3505200"/>
            <a:ext cx="2855040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64"/>
              </a:lnSpc>
            </a:pPr>
            <a:r>
              <a:rPr lang="en-US" sz="1054" dirty="0">
                <a:solidFill>
                  <a:srgbClr val="203C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CARLOS CUNHA</a:t>
            </a:r>
          </a:p>
          <a:p>
            <a:pPr>
              <a:lnSpc>
                <a:spcPts val="1083"/>
              </a:lnSpc>
            </a:pPr>
            <a:r>
              <a:rPr lang="en-US" sz="1054" dirty="0">
                <a:solidFill>
                  <a:srgbClr val="E39F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Goiás</a:t>
            </a:r>
          </a:p>
        </p:txBody>
      </p:sp>
      <p:grpSp>
        <p:nvGrpSpPr>
          <p:cNvPr id="15" name="Group 16">
            <a:extLst>
              <a:ext uri="{FF2B5EF4-FFF2-40B4-BE49-F238E27FC236}">
                <a16:creationId xmlns:a16="http://schemas.microsoft.com/office/drawing/2014/main" id="{21D47696-74DC-3596-D5FD-07BEFF4CB995}"/>
              </a:ext>
            </a:extLst>
          </p:cNvPr>
          <p:cNvGrpSpPr/>
          <p:nvPr/>
        </p:nvGrpSpPr>
        <p:grpSpPr>
          <a:xfrm>
            <a:off x="12231555" y="2361687"/>
            <a:ext cx="721242" cy="721242"/>
            <a:chOff x="0" y="0"/>
            <a:chExt cx="1277200" cy="1277200"/>
          </a:xfrm>
        </p:grpSpPr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id="{B4186B55-DDB8-565B-0888-53C664552C0F}"/>
                </a:ext>
              </a:extLst>
            </p:cNvPr>
            <p:cNvSpPr/>
            <p:nvPr/>
          </p:nvSpPr>
          <p:spPr>
            <a:xfrm>
              <a:off x="0" y="0"/>
              <a:ext cx="1277112" cy="1277112"/>
            </a:xfrm>
            <a:custGeom>
              <a:avLst/>
              <a:gdLst/>
              <a:ahLst/>
              <a:cxnLst/>
              <a:rect l="l" t="t" r="r" b="b"/>
              <a:pathLst>
                <a:path w="1277112" h="1277112">
                  <a:moveTo>
                    <a:pt x="0" y="638556"/>
                  </a:moveTo>
                  <a:cubicBezTo>
                    <a:pt x="0" y="285877"/>
                    <a:pt x="285877" y="0"/>
                    <a:pt x="638556" y="0"/>
                  </a:cubicBezTo>
                  <a:cubicBezTo>
                    <a:pt x="991235" y="0"/>
                    <a:pt x="1277112" y="285877"/>
                    <a:pt x="1277112" y="638556"/>
                  </a:cubicBezTo>
                  <a:cubicBezTo>
                    <a:pt x="1277112" y="991235"/>
                    <a:pt x="991235" y="1277112"/>
                    <a:pt x="638556" y="1277112"/>
                  </a:cubicBezTo>
                  <a:cubicBezTo>
                    <a:pt x="285877" y="1277112"/>
                    <a:pt x="0" y="991235"/>
                    <a:pt x="0" y="638556"/>
                  </a:cubicBezTo>
                  <a:close/>
                </a:path>
              </a:pathLst>
            </a:custGeom>
            <a:solidFill>
              <a:srgbClr val="EEEEEE"/>
            </a:solidFill>
          </p:spPr>
          <p:txBody>
            <a:bodyPr/>
            <a:lstStyle/>
            <a:p>
              <a:endParaRPr lang="pt-BR" sz="1054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22">
            <a:extLst>
              <a:ext uri="{FF2B5EF4-FFF2-40B4-BE49-F238E27FC236}">
                <a16:creationId xmlns:a16="http://schemas.microsoft.com/office/drawing/2014/main" id="{1EE83A3A-44EA-0DA1-48B3-F160458D6A89}"/>
              </a:ext>
            </a:extLst>
          </p:cNvPr>
          <p:cNvGrpSpPr/>
          <p:nvPr/>
        </p:nvGrpSpPr>
        <p:grpSpPr>
          <a:xfrm>
            <a:off x="9579819" y="5071406"/>
            <a:ext cx="721242" cy="721242"/>
            <a:chOff x="0" y="0"/>
            <a:chExt cx="1277200" cy="1277200"/>
          </a:xfrm>
        </p:grpSpPr>
        <p:sp>
          <p:nvSpPr>
            <p:cNvPr id="22" name="Freeform 23">
              <a:extLst>
                <a:ext uri="{FF2B5EF4-FFF2-40B4-BE49-F238E27FC236}">
                  <a16:creationId xmlns:a16="http://schemas.microsoft.com/office/drawing/2014/main" id="{E82A7586-FABF-ABBA-EF17-FC9983288C45}"/>
                </a:ext>
              </a:extLst>
            </p:cNvPr>
            <p:cNvSpPr/>
            <p:nvPr/>
          </p:nvSpPr>
          <p:spPr>
            <a:xfrm>
              <a:off x="0" y="0"/>
              <a:ext cx="1277112" cy="1277112"/>
            </a:xfrm>
            <a:custGeom>
              <a:avLst/>
              <a:gdLst/>
              <a:ahLst/>
              <a:cxnLst/>
              <a:rect l="l" t="t" r="r" b="b"/>
              <a:pathLst>
                <a:path w="1277112" h="1277112">
                  <a:moveTo>
                    <a:pt x="0" y="638556"/>
                  </a:moveTo>
                  <a:cubicBezTo>
                    <a:pt x="0" y="285877"/>
                    <a:pt x="285877" y="0"/>
                    <a:pt x="638556" y="0"/>
                  </a:cubicBezTo>
                  <a:cubicBezTo>
                    <a:pt x="991235" y="0"/>
                    <a:pt x="1277112" y="285877"/>
                    <a:pt x="1277112" y="638556"/>
                  </a:cubicBezTo>
                  <a:cubicBezTo>
                    <a:pt x="1277112" y="991235"/>
                    <a:pt x="991235" y="1277112"/>
                    <a:pt x="638556" y="1277112"/>
                  </a:cubicBezTo>
                  <a:cubicBezTo>
                    <a:pt x="285877" y="1277112"/>
                    <a:pt x="0" y="991235"/>
                    <a:pt x="0" y="638556"/>
                  </a:cubicBezTo>
                  <a:close/>
                </a:path>
              </a:pathLst>
            </a:custGeom>
            <a:solidFill>
              <a:srgbClr val="EEEEEE"/>
            </a:solidFill>
          </p:spPr>
          <p:txBody>
            <a:bodyPr/>
            <a:lstStyle/>
            <a:p>
              <a:endParaRPr lang="pt-BR" sz="1054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" name="Group 24">
            <a:extLst>
              <a:ext uri="{FF2B5EF4-FFF2-40B4-BE49-F238E27FC236}">
                <a16:creationId xmlns:a16="http://schemas.microsoft.com/office/drawing/2014/main" id="{A2F14BFF-215E-A3C0-C418-25236B728F66}"/>
              </a:ext>
            </a:extLst>
          </p:cNvPr>
          <p:cNvGrpSpPr/>
          <p:nvPr/>
        </p:nvGrpSpPr>
        <p:grpSpPr>
          <a:xfrm>
            <a:off x="9579819" y="4175277"/>
            <a:ext cx="721242" cy="721242"/>
            <a:chOff x="0" y="0"/>
            <a:chExt cx="1277200" cy="1277200"/>
          </a:xfrm>
        </p:grpSpPr>
        <p:sp>
          <p:nvSpPr>
            <p:cNvPr id="24" name="Freeform 25">
              <a:extLst>
                <a:ext uri="{FF2B5EF4-FFF2-40B4-BE49-F238E27FC236}">
                  <a16:creationId xmlns:a16="http://schemas.microsoft.com/office/drawing/2014/main" id="{749CBE18-7528-2828-0E90-20D3C29041D7}"/>
                </a:ext>
              </a:extLst>
            </p:cNvPr>
            <p:cNvSpPr/>
            <p:nvPr/>
          </p:nvSpPr>
          <p:spPr>
            <a:xfrm>
              <a:off x="0" y="0"/>
              <a:ext cx="1277112" cy="1277112"/>
            </a:xfrm>
            <a:custGeom>
              <a:avLst/>
              <a:gdLst/>
              <a:ahLst/>
              <a:cxnLst/>
              <a:rect l="l" t="t" r="r" b="b"/>
              <a:pathLst>
                <a:path w="1277112" h="1277112">
                  <a:moveTo>
                    <a:pt x="0" y="638556"/>
                  </a:moveTo>
                  <a:cubicBezTo>
                    <a:pt x="0" y="285877"/>
                    <a:pt x="285877" y="0"/>
                    <a:pt x="638556" y="0"/>
                  </a:cubicBezTo>
                  <a:cubicBezTo>
                    <a:pt x="991235" y="0"/>
                    <a:pt x="1277112" y="285877"/>
                    <a:pt x="1277112" y="638556"/>
                  </a:cubicBezTo>
                  <a:cubicBezTo>
                    <a:pt x="1277112" y="991235"/>
                    <a:pt x="991235" y="1277112"/>
                    <a:pt x="638556" y="1277112"/>
                  </a:cubicBezTo>
                  <a:cubicBezTo>
                    <a:pt x="285877" y="1277112"/>
                    <a:pt x="0" y="991235"/>
                    <a:pt x="0" y="638556"/>
                  </a:cubicBezTo>
                  <a:close/>
                </a:path>
              </a:pathLst>
            </a:custGeom>
            <a:solidFill>
              <a:srgbClr val="EEEEEE"/>
            </a:solidFill>
          </p:spPr>
          <p:txBody>
            <a:bodyPr/>
            <a:lstStyle/>
            <a:p>
              <a:endParaRPr lang="pt-BR" sz="1054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5" name="TextBox 26">
            <a:extLst>
              <a:ext uri="{FF2B5EF4-FFF2-40B4-BE49-F238E27FC236}">
                <a16:creationId xmlns:a16="http://schemas.microsoft.com/office/drawing/2014/main" id="{C8B5AEFA-1151-9156-1849-0D985C7DDD41}"/>
              </a:ext>
            </a:extLst>
          </p:cNvPr>
          <p:cNvSpPr txBox="1"/>
          <p:nvPr/>
        </p:nvSpPr>
        <p:spPr>
          <a:xfrm>
            <a:off x="7567127" y="2539080"/>
            <a:ext cx="2381816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64"/>
              </a:lnSpc>
            </a:pPr>
            <a:r>
              <a:rPr lang="en-US" sz="1054" dirty="0">
                <a:solidFill>
                  <a:srgbClr val="203C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PAULO MORAIS</a:t>
            </a:r>
          </a:p>
          <a:p>
            <a:pPr>
              <a:lnSpc>
                <a:spcPts val="1083"/>
              </a:lnSpc>
            </a:pPr>
            <a:r>
              <a:rPr lang="en-US" sz="1054" dirty="0">
                <a:solidFill>
                  <a:srgbClr val="E39F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Rio Grande do Norte</a:t>
            </a:r>
          </a:p>
        </p:txBody>
      </p:sp>
      <p:grpSp>
        <p:nvGrpSpPr>
          <p:cNvPr id="26" name="Group 27">
            <a:extLst>
              <a:ext uri="{FF2B5EF4-FFF2-40B4-BE49-F238E27FC236}">
                <a16:creationId xmlns:a16="http://schemas.microsoft.com/office/drawing/2014/main" id="{91482ACE-433E-ABF6-4567-1B5BB46882D7}"/>
              </a:ext>
            </a:extLst>
          </p:cNvPr>
          <p:cNvGrpSpPr/>
          <p:nvPr/>
        </p:nvGrpSpPr>
        <p:grpSpPr>
          <a:xfrm>
            <a:off x="6725225" y="2364024"/>
            <a:ext cx="721242" cy="721242"/>
            <a:chOff x="0" y="0"/>
            <a:chExt cx="1584000" cy="1584000"/>
          </a:xfrm>
        </p:grpSpPr>
        <p:sp>
          <p:nvSpPr>
            <p:cNvPr id="27" name="Freeform 28">
              <a:extLst>
                <a:ext uri="{FF2B5EF4-FFF2-40B4-BE49-F238E27FC236}">
                  <a16:creationId xmlns:a16="http://schemas.microsoft.com/office/drawing/2014/main" id="{DF170F5C-11CD-4A2F-53E3-A8CF9FC3E7DA}"/>
                </a:ext>
              </a:extLst>
            </p:cNvPr>
            <p:cNvSpPr/>
            <p:nvPr/>
          </p:nvSpPr>
          <p:spPr>
            <a:xfrm>
              <a:off x="0" y="0"/>
              <a:ext cx="1583944" cy="1583944"/>
            </a:xfrm>
            <a:custGeom>
              <a:avLst/>
              <a:gdLst/>
              <a:ahLst/>
              <a:cxnLst/>
              <a:rect l="l" t="t" r="r" b="b"/>
              <a:pathLst>
                <a:path w="1583944" h="1583944">
                  <a:moveTo>
                    <a:pt x="1583944" y="791972"/>
                  </a:moveTo>
                  <a:cubicBezTo>
                    <a:pt x="1583944" y="1229360"/>
                    <a:pt x="1229360" y="1583944"/>
                    <a:pt x="791972" y="1583944"/>
                  </a:cubicBezTo>
                  <a:cubicBezTo>
                    <a:pt x="354584" y="1583944"/>
                    <a:pt x="0" y="1229360"/>
                    <a:pt x="0" y="791972"/>
                  </a:cubicBezTo>
                  <a:cubicBezTo>
                    <a:pt x="0" y="354584"/>
                    <a:pt x="354584" y="0"/>
                    <a:pt x="791972" y="0"/>
                  </a:cubicBezTo>
                  <a:cubicBezTo>
                    <a:pt x="1229360" y="0"/>
                    <a:pt x="1583944" y="354584"/>
                    <a:pt x="1583944" y="791972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pt-BR" sz="1054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" name="Group 29">
            <a:extLst>
              <a:ext uri="{FF2B5EF4-FFF2-40B4-BE49-F238E27FC236}">
                <a16:creationId xmlns:a16="http://schemas.microsoft.com/office/drawing/2014/main" id="{9C56FA82-BB1D-EE0C-3A38-12FAFD96698B}"/>
              </a:ext>
            </a:extLst>
          </p:cNvPr>
          <p:cNvGrpSpPr/>
          <p:nvPr/>
        </p:nvGrpSpPr>
        <p:grpSpPr>
          <a:xfrm>
            <a:off x="9365601" y="2329143"/>
            <a:ext cx="877141" cy="830421"/>
            <a:chOff x="0" y="0"/>
            <a:chExt cx="1584000" cy="1584000"/>
          </a:xfrm>
        </p:grpSpPr>
        <p:sp>
          <p:nvSpPr>
            <p:cNvPr id="29" name="Freeform 30">
              <a:extLst>
                <a:ext uri="{FF2B5EF4-FFF2-40B4-BE49-F238E27FC236}">
                  <a16:creationId xmlns:a16="http://schemas.microsoft.com/office/drawing/2014/main" id="{9B64D878-F7B7-5E7A-D249-9BA1FD31C3ED}"/>
                </a:ext>
              </a:extLst>
            </p:cNvPr>
            <p:cNvSpPr/>
            <p:nvPr/>
          </p:nvSpPr>
          <p:spPr>
            <a:xfrm>
              <a:off x="0" y="0"/>
              <a:ext cx="1583944" cy="1583944"/>
            </a:xfrm>
            <a:custGeom>
              <a:avLst/>
              <a:gdLst/>
              <a:ahLst/>
              <a:cxnLst/>
              <a:rect l="l" t="t" r="r" b="b"/>
              <a:pathLst>
                <a:path w="1583944" h="1583944">
                  <a:moveTo>
                    <a:pt x="1583944" y="791972"/>
                  </a:moveTo>
                  <a:cubicBezTo>
                    <a:pt x="1583944" y="1229360"/>
                    <a:pt x="1229360" y="1583944"/>
                    <a:pt x="791972" y="1583944"/>
                  </a:cubicBezTo>
                  <a:cubicBezTo>
                    <a:pt x="354584" y="1583944"/>
                    <a:pt x="0" y="1229360"/>
                    <a:pt x="0" y="791972"/>
                  </a:cubicBezTo>
                  <a:cubicBezTo>
                    <a:pt x="0" y="354584"/>
                    <a:pt x="354584" y="0"/>
                    <a:pt x="791972" y="0"/>
                  </a:cubicBezTo>
                  <a:cubicBezTo>
                    <a:pt x="1229360" y="0"/>
                    <a:pt x="1583944" y="354584"/>
                    <a:pt x="1583944" y="791972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pt-BR" sz="1054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Group 31">
            <a:extLst>
              <a:ext uri="{FF2B5EF4-FFF2-40B4-BE49-F238E27FC236}">
                <a16:creationId xmlns:a16="http://schemas.microsoft.com/office/drawing/2014/main" id="{BB4EE2DB-4135-9482-ED61-97532AE8EAD7}"/>
              </a:ext>
            </a:extLst>
          </p:cNvPr>
          <p:cNvGrpSpPr/>
          <p:nvPr/>
        </p:nvGrpSpPr>
        <p:grpSpPr>
          <a:xfrm>
            <a:off x="12181668" y="2329143"/>
            <a:ext cx="721192" cy="779709"/>
            <a:chOff x="0" y="0"/>
            <a:chExt cx="1584000" cy="1584000"/>
          </a:xfrm>
        </p:grpSpPr>
        <p:sp>
          <p:nvSpPr>
            <p:cNvPr id="31" name="Freeform 32">
              <a:extLst>
                <a:ext uri="{FF2B5EF4-FFF2-40B4-BE49-F238E27FC236}">
                  <a16:creationId xmlns:a16="http://schemas.microsoft.com/office/drawing/2014/main" id="{7882B3B6-9F94-99C5-5C1A-0F11DB9206C7}"/>
                </a:ext>
              </a:extLst>
            </p:cNvPr>
            <p:cNvSpPr/>
            <p:nvPr/>
          </p:nvSpPr>
          <p:spPr>
            <a:xfrm>
              <a:off x="0" y="0"/>
              <a:ext cx="1583944" cy="1583944"/>
            </a:xfrm>
            <a:custGeom>
              <a:avLst/>
              <a:gdLst/>
              <a:ahLst/>
              <a:cxnLst/>
              <a:rect l="l" t="t" r="r" b="b"/>
              <a:pathLst>
                <a:path w="1583944" h="1583944">
                  <a:moveTo>
                    <a:pt x="1583944" y="791972"/>
                  </a:moveTo>
                  <a:cubicBezTo>
                    <a:pt x="1583944" y="1229360"/>
                    <a:pt x="1229360" y="1583944"/>
                    <a:pt x="791972" y="1583944"/>
                  </a:cubicBezTo>
                  <a:cubicBezTo>
                    <a:pt x="354584" y="1583944"/>
                    <a:pt x="0" y="1229360"/>
                    <a:pt x="0" y="791972"/>
                  </a:cubicBezTo>
                  <a:cubicBezTo>
                    <a:pt x="0" y="354584"/>
                    <a:pt x="354584" y="0"/>
                    <a:pt x="791972" y="0"/>
                  </a:cubicBezTo>
                  <a:cubicBezTo>
                    <a:pt x="1229360" y="0"/>
                    <a:pt x="1583944" y="354584"/>
                    <a:pt x="1583944" y="791972"/>
                  </a:cubicBezTo>
                  <a:close/>
                </a:path>
              </a:pathLst>
            </a:custGeom>
            <a:blipFill>
              <a:blip r:embed="rId6"/>
              <a:stretch>
                <a:fillRect l="-6428" r="-6428"/>
              </a:stretch>
            </a:blipFill>
          </p:spPr>
          <p:txBody>
            <a:bodyPr/>
            <a:lstStyle/>
            <a:p>
              <a:endParaRPr lang="pt-BR" sz="1054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2" name="Group 33">
            <a:extLst>
              <a:ext uri="{FF2B5EF4-FFF2-40B4-BE49-F238E27FC236}">
                <a16:creationId xmlns:a16="http://schemas.microsoft.com/office/drawing/2014/main" id="{8331ECC1-6BE4-05FD-E1B1-AF6BE57CAEDF}"/>
              </a:ext>
            </a:extLst>
          </p:cNvPr>
          <p:cNvGrpSpPr/>
          <p:nvPr/>
        </p:nvGrpSpPr>
        <p:grpSpPr>
          <a:xfrm>
            <a:off x="9389262" y="3258083"/>
            <a:ext cx="818704" cy="818704"/>
            <a:chOff x="0" y="0"/>
            <a:chExt cx="1584000" cy="1584000"/>
          </a:xfrm>
        </p:grpSpPr>
        <p:sp>
          <p:nvSpPr>
            <p:cNvPr id="33" name="Freeform 34">
              <a:extLst>
                <a:ext uri="{FF2B5EF4-FFF2-40B4-BE49-F238E27FC236}">
                  <a16:creationId xmlns:a16="http://schemas.microsoft.com/office/drawing/2014/main" id="{4A5B5122-B3B6-2E83-5E88-9EF0EB4FCA02}"/>
                </a:ext>
              </a:extLst>
            </p:cNvPr>
            <p:cNvSpPr/>
            <p:nvPr/>
          </p:nvSpPr>
          <p:spPr>
            <a:xfrm>
              <a:off x="0" y="0"/>
              <a:ext cx="1583944" cy="1583944"/>
            </a:xfrm>
            <a:custGeom>
              <a:avLst/>
              <a:gdLst/>
              <a:ahLst/>
              <a:cxnLst/>
              <a:rect l="l" t="t" r="r" b="b"/>
              <a:pathLst>
                <a:path w="1583944" h="1583944">
                  <a:moveTo>
                    <a:pt x="1583944" y="791972"/>
                  </a:moveTo>
                  <a:cubicBezTo>
                    <a:pt x="1583944" y="1229360"/>
                    <a:pt x="1229360" y="1583944"/>
                    <a:pt x="791972" y="1583944"/>
                  </a:cubicBezTo>
                  <a:cubicBezTo>
                    <a:pt x="354584" y="1583944"/>
                    <a:pt x="0" y="1229360"/>
                    <a:pt x="0" y="791972"/>
                  </a:cubicBezTo>
                  <a:cubicBezTo>
                    <a:pt x="0" y="354584"/>
                    <a:pt x="354584" y="0"/>
                    <a:pt x="791972" y="0"/>
                  </a:cubicBezTo>
                  <a:cubicBezTo>
                    <a:pt x="1229360" y="0"/>
                    <a:pt x="1583944" y="354584"/>
                    <a:pt x="1583944" y="791972"/>
                  </a:cubicBez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pt-BR" sz="1054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" name="Group 35">
            <a:extLst>
              <a:ext uri="{FF2B5EF4-FFF2-40B4-BE49-F238E27FC236}">
                <a16:creationId xmlns:a16="http://schemas.microsoft.com/office/drawing/2014/main" id="{5D8F9019-AF1C-8BE1-1D31-FBA98E2032AA}"/>
              </a:ext>
            </a:extLst>
          </p:cNvPr>
          <p:cNvGrpSpPr/>
          <p:nvPr/>
        </p:nvGrpSpPr>
        <p:grpSpPr>
          <a:xfrm>
            <a:off x="12065956" y="3209053"/>
            <a:ext cx="843605" cy="843605"/>
            <a:chOff x="0" y="0"/>
            <a:chExt cx="1584000" cy="1584000"/>
          </a:xfrm>
        </p:grpSpPr>
        <p:sp>
          <p:nvSpPr>
            <p:cNvPr id="35" name="Freeform 36">
              <a:extLst>
                <a:ext uri="{FF2B5EF4-FFF2-40B4-BE49-F238E27FC236}">
                  <a16:creationId xmlns:a16="http://schemas.microsoft.com/office/drawing/2014/main" id="{F7621998-9066-406A-3B9F-BA82B7B6779B}"/>
                </a:ext>
              </a:extLst>
            </p:cNvPr>
            <p:cNvSpPr/>
            <p:nvPr/>
          </p:nvSpPr>
          <p:spPr>
            <a:xfrm>
              <a:off x="0" y="0"/>
              <a:ext cx="1583944" cy="1583944"/>
            </a:xfrm>
            <a:custGeom>
              <a:avLst/>
              <a:gdLst/>
              <a:ahLst/>
              <a:cxnLst/>
              <a:rect l="l" t="t" r="r" b="b"/>
              <a:pathLst>
                <a:path w="1583944" h="1583944">
                  <a:moveTo>
                    <a:pt x="1583944" y="791972"/>
                  </a:moveTo>
                  <a:cubicBezTo>
                    <a:pt x="1583944" y="1229360"/>
                    <a:pt x="1229360" y="1583944"/>
                    <a:pt x="791972" y="1583944"/>
                  </a:cubicBezTo>
                  <a:cubicBezTo>
                    <a:pt x="354584" y="1583944"/>
                    <a:pt x="0" y="1229360"/>
                    <a:pt x="0" y="791972"/>
                  </a:cubicBezTo>
                  <a:cubicBezTo>
                    <a:pt x="0" y="354584"/>
                    <a:pt x="354584" y="0"/>
                    <a:pt x="791972" y="0"/>
                  </a:cubicBezTo>
                  <a:cubicBezTo>
                    <a:pt x="1229360" y="0"/>
                    <a:pt x="1583944" y="354584"/>
                    <a:pt x="1583944" y="791972"/>
                  </a:cubicBezTo>
                  <a:close/>
                </a:path>
              </a:pathLst>
            </a:custGeom>
            <a:blipFill>
              <a:blip r:embed="rId8"/>
              <a:stretch>
                <a:fillRect l="-6428" r="-6428"/>
              </a:stretch>
            </a:blipFill>
          </p:spPr>
          <p:txBody>
            <a:bodyPr/>
            <a:lstStyle/>
            <a:p>
              <a:endParaRPr lang="pt-BR" sz="1054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" name="Group 37">
            <a:extLst>
              <a:ext uri="{FF2B5EF4-FFF2-40B4-BE49-F238E27FC236}">
                <a16:creationId xmlns:a16="http://schemas.microsoft.com/office/drawing/2014/main" id="{BD1FCCF6-9EEB-735D-7163-F89B3142DE9E}"/>
              </a:ext>
            </a:extLst>
          </p:cNvPr>
          <p:cNvGrpSpPr/>
          <p:nvPr/>
        </p:nvGrpSpPr>
        <p:grpSpPr>
          <a:xfrm>
            <a:off x="12058650" y="4134325"/>
            <a:ext cx="818675" cy="818675"/>
            <a:chOff x="0" y="0"/>
            <a:chExt cx="1584000" cy="1584000"/>
          </a:xfrm>
        </p:grpSpPr>
        <p:sp>
          <p:nvSpPr>
            <p:cNvPr id="37" name="Freeform 38">
              <a:extLst>
                <a:ext uri="{FF2B5EF4-FFF2-40B4-BE49-F238E27FC236}">
                  <a16:creationId xmlns:a16="http://schemas.microsoft.com/office/drawing/2014/main" id="{D40C56D6-408A-A51A-FB71-522E963C6EF3}"/>
                </a:ext>
              </a:extLst>
            </p:cNvPr>
            <p:cNvSpPr/>
            <p:nvPr/>
          </p:nvSpPr>
          <p:spPr>
            <a:xfrm>
              <a:off x="0" y="0"/>
              <a:ext cx="1583944" cy="1583944"/>
            </a:xfrm>
            <a:custGeom>
              <a:avLst/>
              <a:gdLst/>
              <a:ahLst/>
              <a:cxnLst/>
              <a:rect l="l" t="t" r="r" b="b"/>
              <a:pathLst>
                <a:path w="1583944" h="1583944">
                  <a:moveTo>
                    <a:pt x="1583944" y="791972"/>
                  </a:moveTo>
                  <a:cubicBezTo>
                    <a:pt x="1583944" y="1229360"/>
                    <a:pt x="1229360" y="1583944"/>
                    <a:pt x="791972" y="1583944"/>
                  </a:cubicBezTo>
                  <a:cubicBezTo>
                    <a:pt x="354584" y="1583944"/>
                    <a:pt x="0" y="1229360"/>
                    <a:pt x="0" y="791972"/>
                  </a:cubicBezTo>
                  <a:cubicBezTo>
                    <a:pt x="0" y="354584"/>
                    <a:pt x="354584" y="0"/>
                    <a:pt x="791972" y="0"/>
                  </a:cubicBezTo>
                  <a:cubicBezTo>
                    <a:pt x="1229360" y="0"/>
                    <a:pt x="1583944" y="354584"/>
                    <a:pt x="1583944" y="791972"/>
                  </a:cubicBez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pt-BR" sz="1054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8" name="Group 39">
            <a:extLst>
              <a:ext uri="{FF2B5EF4-FFF2-40B4-BE49-F238E27FC236}">
                <a16:creationId xmlns:a16="http://schemas.microsoft.com/office/drawing/2014/main" id="{470BE13D-06F9-8199-14FB-FC89AA5030F4}"/>
              </a:ext>
            </a:extLst>
          </p:cNvPr>
          <p:cNvGrpSpPr/>
          <p:nvPr/>
        </p:nvGrpSpPr>
        <p:grpSpPr>
          <a:xfrm>
            <a:off x="9432469" y="5098924"/>
            <a:ext cx="818704" cy="818704"/>
            <a:chOff x="0" y="0"/>
            <a:chExt cx="1584000" cy="1584000"/>
          </a:xfrm>
        </p:grpSpPr>
        <p:sp>
          <p:nvSpPr>
            <p:cNvPr id="39" name="Freeform 40">
              <a:extLst>
                <a:ext uri="{FF2B5EF4-FFF2-40B4-BE49-F238E27FC236}">
                  <a16:creationId xmlns:a16="http://schemas.microsoft.com/office/drawing/2014/main" id="{ECAB354E-5E76-AE58-E3CC-EB00BA68D322}"/>
                </a:ext>
              </a:extLst>
            </p:cNvPr>
            <p:cNvSpPr/>
            <p:nvPr/>
          </p:nvSpPr>
          <p:spPr>
            <a:xfrm>
              <a:off x="0" y="0"/>
              <a:ext cx="1583944" cy="1583944"/>
            </a:xfrm>
            <a:custGeom>
              <a:avLst/>
              <a:gdLst/>
              <a:ahLst/>
              <a:cxnLst/>
              <a:rect l="l" t="t" r="r" b="b"/>
              <a:pathLst>
                <a:path w="1583944" h="1583944">
                  <a:moveTo>
                    <a:pt x="1583944" y="791972"/>
                  </a:moveTo>
                  <a:cubicBezTo>
                    <a:pt x="1583944" y="1229360"/>
                    <a:pt x="1229360" y="1583944"/>
                    <a:pt x="791972" y="1583944"/>
                  </a:cubicBezTo>
                  <a:cubicBezTo>
                    <a:pt x="354584" y="1583944"/>
                    <a:pt x="0" y="1229360"/>
                    <a:pt x="0" y="791972"/>
                  </a:cubicBezTo>
                  <a:cubicBezTo>
                    <a:pt x="0" y="354584"/>
                    <a:pt x="354584" y="0"/>
                    <a:pt x="791972" y="0"/>
                  </a:cubicBezTo>
                  <a:cubicBezTo>
                    <a:pt x="1229360" y="0"/>
                    <a:pt x="1583944" y="354584"/>
                    <a:pt x="1583944" y="791972"/>
                  </a:cubicBezTo>
                  <a:close/>
                </a:path>
              </a:pathLst>
            </a:custGeom>
            <a:blipFill>
              <a:blip r:embed="rId10"/>
              <a:stretch>
                <a:fillRect t="-3481" b="-3481"/>
              </a:stretch>
            </a:blipFill>
          </p:spPr>
          <p:txBody>
            <a:bodyPr/>
            <a:lstStyle/>
            <a:p>
              <a:endParaRPr lang="pt-BR" sz="1054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" name="Group 41">
            <a:extLst>
              <a:ext uri="{FF2B5EF4-FFF2-40B4-BE49-F238E27FC236}">
                <a16:creationId xmlns:a16="http://schemas.microsoft.com/office/drawing/2014/main" id="{B9B627D2-11F1-C6A7-C522-19BF705C3F1F}"/>
              </a:ext>
            </a:extLst>
          </p:cNvPr>
          <p:cNvGrpSpPr/>
          <p:nvPr/>
        </p:nvGrpSpPr>
        <p:grpSpPr>
          <a:xfrm>
            <a:off x="6616187" y="5162401"/>
            <a:ext cx="830230" cy="818733"/>
            <a:chOff x="0" y="0"/>
            <a:chExt cx="1584000" cy="1584000"/>
          </a:xfrm>
        </p:grpSpPr>
        <p:sp>
          <p:nvSpPr>
            <p:cNvPr id="41" name="Freeform 42">
              <a:extLst>
                <a:ext uri="{FF2B5EF4-FFF2-40B4-BE49-F238E27FC236}">
                  <a16:creationId xmlns:a16="http://schemas.microsoft.com/office/drawing/2014/main" id="{BC5CDA30-CD1C-5BA4-8684-EC34ECDD450F}"/>
                </a:ext>
              </a:extLst>
            </p:cNvPr>
            <p:cNvSpPr/>
            <p:nvPr/>
          </p:nvSpPr>
          <p:spPr>
            <a:xfrm>
              <a:off x="0" y="0"/>
              <a:ext cx="1583944" cy="1583944"/>
            </a:xfrm>
            <a:custGeom>
              <a:avLst/>
              <a:gdLst/>
              <a:ahLst/>
              <a:cxnLst/>
              <a:rect l="l" t="t" r="r" b="b"/>
              <a:pathLst>
                <a:path w="1583944" h="1583944">
                  <a:moveTo>
                    <a:pt x="1583944" y="791972"/>
                  </a:moveTo>
                  <a:cubicBezTo>
                    <a:pt x="1583944" y="1229360"/>
                    <a:pt x="1229360" y="1583944"/>
                    <a:pt x="791972" y="1583944"/>
                  </a:cubicBezTo>
                  <a:cubicBezTo>
                    <a:pt x="354584" y="1583944"/>
                    <a:pt x="0" y="1229360"/>
                    <a:pt x="0" y="791972"/>
                  </a:cubicBezTo>
                  <a:cubicBezTo>
                    <a:pt x="0" y="354584"/>
                    <a:pt x="354584" y="0"/>
                    <a:pt x="791972" y="0"/>
                  </a:cubicBezTo>
                  <a:cubicBezTo>
                    <a:pt x="1229360" y="0"/>
                    <a:pt x="1583944" y="354584"/>
                    <a:pt x="1583944" y="791972"/>
                  </a:cubicBezTo>
                  <a:close/>
                </a:path>
              </a:pathLst>
            </a:custGeom>
            <a:blipFill>
              <a:blip r:embed="rId11"/>
              <a:stretch>
                <a:fillRect t="-373" b="-373"/>
              </a:stretch>
            </a:blipFill>
          </p:spPr>
          <p:txBody>
            <a:bodyPr/>
            <a:lstStyle/>
            <a:p>
              <a:endParaRPr lang="pt-BR" sz="1054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" name="Group 43">
            <a:extLst>
              <a:ext uri="{FF2B5EF4-FFF2-40B4-BE49-F238E27FC236}">
                <a16:creationId xmlns:a16="http://schemas.microsoft.com/office/drawing/2014/main" id="{28A3B982-BDD3-C0EA-63D2-72FC8A151C00}"/>
              </a:ext>
            </a:extLst>
          </p:cNvPr>
          <p:cNvGrpSpPr/>
          <p:nvPr/>
        </p:nvGrpSpPr>
        <p:grpSpPr>
          <a:xfrm>
            <a:off x="6732397" y="3290496"/>
            <a:ext cx="721242" cy="721242"/>
            <a:chOff x="0" y="0"/>
            <a:chExt cx="1584000" cy="1584000"/>
          </a:xfrm>
        </p:grpSpPr>
        <p:sp>
          <p:nvSpPr>
            <p:cNvPr id="43" name="Freeform 44">
              <a:extLst>
                <a:ext uri="{FF2B5EF4-FFF2-40B4-BE49-F238E27FC236}">
                  <a16:creationId xmlns:a16="http://schemas.microsoft.com/office/drawing/2014/main" id="{AE8CD0AF-1777-D817-E212-E3761CCA0A16}"/>
                </a:ext>
              </a:extLst>
            </p:cNvPr>
            <p:cNvSpPr/>
            <p:nvPr/>
          </p:nvSpPr>
          <p:spPr>
            <a:xfrm>
              <a:off x="0" y="0"/>
              <a:ext cx="1583944" cy="1583944"/>
            </a:xfrm>
            <a:custGeom>
              <a:avLst/>
              <a:gdLst/>
              <a:ahLst/>
              <a:cxnLst/>
              <a:rect l="l" t="t" r="r" b="b"/>
              <a:pathLst>
                <a:path w="1583944" h="1583944">
                  <a:moveTo>
                    <a:pt x="1583944" y="791972"/>
                  </a:moveTo>
                  <a:cubicBezTo>
                    <a:pt x="1583944" y="1229360"/>
                    <a:pt x="1229360" y="1583944"/>
                    <a:pt x="791972" y="1583944"/>
                  </a:cubicBezTo>
                  <a:cubicBezTo>
                    <a:pt x="354584" y="1583944"/>
                    <a:pt x="0" y="1229360"/>
                    <a:pt x="0" y="791972"/>
                  </a:cubicBezTo>
                  <a:cubicBezTo>
                    <a:pt x="0" y="354584"/>
                    <a:pt x="354584" y="0"/>
                    <a:pt x="791972" y="0"/>
                  </a:cubicBezTo>
                  <a:cubicBezTo>
                    <a:pt x="1229360" y="0"/>
                    <a:pt x="1583944" y="354584"/>
                    <a:pt x="1583944" y="791972"/>
                  </a:cubicBez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  <p:txBody>
            <a:bodyPr/>
            <a:lstStyle/>
            <a:p>
              <a:endParaRPr lang="pt-BR" sz="1054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4" name="Group 45">
            <a:extLst>
              <a:ext uri="{FF2B5EF4-FFF2-40B4-BE49-F238E27FC236}">
                <a16:creationId xmlns:a16="http://schemas.microsoft.com/office/drawing/2014/main" id="{A84B4AAA-B2BD-F972-6DEF-3146D5FD578B}"/>
              </a:ext>
            </a:extLst>
          </p:cNvPr>
          <p:cNvGrpSpPr/>
          <p:nvPr/>
        </p:nvGrpSpPr>
        <p:grpSpPr>
          <a:xfrm>
            <a:off x="9432469" y="4206728"/>
            <a:ext cx="818704" cy="818704"/>
            <a:chOff x="0" y="0"/>
            <a:chExt cx="1584000" cy="1584000"/>
          </a:xfrm>
        </p:grpSpPr>
        <p:sp>
          <p:nvSpPr>
            <p:cNvPr id="45" name="Freeform 46">
              <a:extLst>
                <a:ext uri="{FF2B5EF4-FFF2-40B4-BE49-F238E27FC236}">
                  <a16:creationId xmlns:a16="http://schemas.microsoft.com/office/drawing/2014/main" id="{CF86EEDE-49D2-E913-B6DC-D9612C6A0604}"/>
                </a:ext>
              </a:extLst>
            </p:cNvPr>
            <p:cNvSpPr/>
            <p:nvPr/>
          </p:nvSpPr>
          <p:spPr>
            <a:xfrm>
              <a:off x="0" y="0"/>
              <a:ext cx="1583944" cy="1583944"/>
            </a:xfrm>
            <a:custGeom>
              <a:avLst/>
              <a:gdLst/>
              <a:ahLst/>
              <a:cxnLst/>
              <a:rect l="l" t="t" r="r" b="b"/>
              <a:pathLst>
                <a:path w="1583944" h="1583944">
                  <a:moveTo>
                    <a:pt x="1583944" y="791972"/>
                  </a:moveTo>
                  <a:cubicBezTo>
                    <a:pt x="1583944" y="1229360"/>
                    <a:pt x="1229360" y="1583944"/>
                    <a:pt x="791972" y="1583944"/>
                  </a:cubicBezTo>
                  <a:cubicBezTo>
                    <a:pt x="354584" y="1583944"/>
                    <a:pt x="0" y="1229360"/>
                    <a:pt x="0" y="791972"/>
                  </a:cubicBezTo>
                  <a:cubicBezTo>
                    <a:pt x="0" y="354584"/>
                    <a:pt x="354584" y="0"/>
                    <a:pt x="791972" y="0"/>
                  </a:cubicBezTo>
                  <a:cubicBezTo>
                    <a:pt x="1229360" y="0"/>
                    <a:pt x="1583944" y="354584"/>
                    <a:pt x="1583944" y="791972"/>
                  </a:cubicBez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  <p:txBody>
            <a:bodyPr/>
            <a:lstStyle/>
            <a:p>
              <a:endParaRPr lang="pt-BR" sz="1054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6" name="TextBox 47">
            <a:extLst>
              <a:ext uri="{FF2B5EF4-FFF2-40B4-BE49-F238E27FC236}">
                <a16:creationId xmlns:a16="http://schemas.microsoft.com/office/drawing/2014/main" id="{B925C3BF-0B38-CB4F-91C2-213ADF33398B}"/>
              </a:ext>
            </a:extLst>
          </p:cNvPr>
          <p:cNvSpPr txBox="1"/>
          <p:nvPr/>
        </p:nvSpPr>
        <p:spPr>
          <a:xfrm>
            <a:off x="1764725" y="634656"/>
            <a:ext cx="5385860" cy="3206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529"/>
              </a:lnSpc>
            </a:pPr>
            <a:r>
              <a:rPr lang="en-US" sz="2400" b="1" dirty="0">
                <a:solidFill>
                  <a:srgbClr val="0E21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DIRETORES REGIONAIS DA ABGD:</a:t>
            </a:r>
          </a:p>
        </p:txBody>
      </p:sp>
      <p:sp>
        <p:nvSpPr>
          <p:cNvPr id="47" name="TextBox 48">
            <a:extLst>
              <a:ext uri="{FF2B5EF4-FFF2-40B4-BE49-F238E27FC236}">
                <a16:creationId xmlns:a16="http://schemas.microsoft.com/office/drawing/2014/main" id="{26B7A315-5B10-C87F-EEB5-BB4091162EA9}"/>
              </a:ext>
            </a:extLst>
          </p:cNvPr>
          <p:cNvSpPr txBox="1"/>
          <p:nvPr/>
        </p:nvSpPr>
        <p:spPr>
          <a:xfrm>
            <a:off x="13061786" y="2556345"/>
            <a:ext cx="1435638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264"/>
              </a:lnSpc>
            </a:pPr>
            <a:r>
              <a:rPr lang="en-US" sz="1054" dirty="0">
                <a:solidFill>
                  <a:srgbClr val="203C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PATRYKSON SANTOS   </a:t>
            </a:r>
          </a:p>
          <a:p>
            <a:pPr>
              <a:lnSpc>
                <a:spcPts val="1083"/>
              </a:lnSpc>
            </a:pPr>
            <a:r>
              <a:rPr lang="en-US" sz="1054" dirty="0">
                <a:solidFill>
                  <a:srgbClr val="E39F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Maranhão</a:t>
            </a:r>
          </a:p>
        </p:txBody>
      </p:sp>
      <p:sp>
        <p:nvSpPr>
          <p:cNvPr id="48" name="TextBox 49">
            <a:extLst>
              <a:ext uri="{FF2B5EF4-FFF2-40B4-BE49-F238E27FC236}">
                <a16:creationId xmlns:a16="http://schemas.microsoft.com/office/drawing/2014/main" id="{1D09D038-BE89-4A0D-A506-302729C3195D}"/>
              </a:ext>
            </a:extLst>
          </p:cNvPr>
          <p:cNvSpPr txBox="1"/>
          <p:nvPr/>
        </p:nvSpPr>
        <p:spPr>
          <a:xfrm>
            <a:off x="13061786" y="3416957"/>
            <a:ext cx="1435638" cy="3082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264"/>
              </a:lnSpc>
            </a:pPr>
            <a:r>
              <a:rPr lang="en-US" sz="1054" dirty="0">
                <a:solidFill>
                  <a:srgbClr val="203C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SYDNEY IPIRANGA</a:t>
            </a:r>
          </a:p>
          <a:p>
            <a:pPr>
              <a:lnSpc>
                <a:spcPts val="1083"/>
              </a:lnSpc>
            </a:pPr>
            <a:r>
              <a:rPr lang="en-US" sz="1054" dirty="0">
                <a:solidFill>
                  <a:srgbClr val="E39F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Ceará</a:t>
            </a:r>
          </a:p>
        </p:txBody>
      </p:sp>
      <p:sp>
        <p:nvSpPr>
          <p:cNvPr id="49" name="TextBox 50">
            <a:extLst>
              <a:ext uri="{FF2B5EF4-FFF2-40B4-BE49-F238E27FC236}">
                <a16:creationId xmlns:a16="http://schemas.microsoft.com/office/drawing/2014/main" id="{FA47A465-ED32-EFE4-A457-F6DFB1A388C6}"/>
              </a:ext>
            </a:extLst>
          </p:cNvPr>
          <p:cNvSpPr txBox="1"/>
          <p:nvPr/>
        </p:nvSpPr>
        <p:spPr>
          <a:xfrm>
            <a:off x="13061786" y="4401358"/>
            <a:ext cx="1342929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264"/>
              </a:lnSpc>
            </a:pPr>
            <a:r>
              <a:rPr lang="en-US" sz="1054" dirty="0">
                <a:solidFill>
                  <a:srgbClr val="203C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RAPHAEL VALE                </a:t>
            </a:r>
          </a:p>
          <a:p>
            <a:pPr>
              <a:lnSpc>
                <a:spcPts val="1083"/>
              </a:lnSpc>
            </a:pPr>
            <a:r>
              <a:rPr lang="en-US" sz="1054" dirty="0">
                <a:solidFill>
                  <a:srgbClr val="E39F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Pará</a:t>
            </a:r>
          </a:p>
        </p:txBody>
      </p:sp>
      <p:sp>
        <p:nvSpPr>
          <p:cNvPr id="50" name="TextBox 51">
            <a:extLst>
              <a:ext uri="{FF2B5EF4-FFF2-40B4-BE49-F238E27FC236}">
                <a16:creationId xmlns:a16="http://schemas.microsoft.com/office/drawing/2014/main" id="{86DFF901-02E1-5275-9FBA-1F8284582C4F}"/>
              </a:ext>
            </a:extLst>
          </p:cNvPr>
          <p:cNvSpPr txBox="1"/>
          <p:nvPr/>
        </p:nvSpPr>
        <p:spPr>
          <a:xfrm>
            <a:off x="10410049" y="5310302"/>
            <a:ext cx="2855040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64"/>
              </a:lnSpc>
            </a:pPr>
            <a:r>
              <a:rPr lang="en-US" sz="1054" dirty="0">
                <a:solidFill>
                  <a:srgbClr val="203C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FERNANDO OLIVEIRA   </a:t>
            </a:r>
          </a:p>
          <a:p>
            <a:pPr>
              <a:lnSpc>
                <a:spcPts val="1083"/>
              </a:lnSpc>
            </a:pPr>
            <a:r>
              <a:rPr lang="en-US" sz="1054" dirty="0">
                <a:solidFill>
                  <a:srgbClr val="E39F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Tocantins</a:t>
            </a:r>
          </a:p>
        </p:txBody>
      </p:sp>
      <p:sp>
        <p:nvSpPr>
          <p:cNvPr id="51" name="TextBox 52">
            <a:extLst>
              <a:ext uri="{FF2B5EF4-FFF2-40B4-BE49-F238E27FC236}">
                <a16:creationId xmlns:a16="http://schemas.microsoft.com/office/drawing/2014/main" id="{2E88335B-38B3-3F8F-49AC-D83F008DE59B}"/>
              </a:ext>
            </a:extLst>
          </p:cNvPr>
          <p:cNvSpPr txBox="1"/>
          <p:nvPr/>
        </p:nvSpPr>
        <p:spPr>
          <a:xfrm>
            <a:off x="10410049" y="4392746"/>
            <a:ext cx="2855040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64"/>
              </a:lnSpc>
            </a:pPr>
            <a:r>
              <a:rPr lang="en-US" sz="1054" dirty="0">
                <a:solidFill>
                  <a:srgbClr val="203C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JOSÉ JOÃO </a:t>
            </a:r>
          </a:p>
          <a:p>
            <a:pPr>
              <a:lnSpc>
                <a:spcPts val="1083"/>
              </a:lnSpc>
            </a:pPr>
            <a:r>
              <a:rPr lang="en-US" sz="1054" dirty="0">
                <a:solidFill>
                  <a:srgbClr val="E39F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Espirito Santo</a:t>
            </a:r>
          </a:p>
        </p:txBody>
      </p:sp>
      <p:sp>
        <p:nvSpPr>
          <p:cNvPr id="52" name="Freeform 53">
            <a:extLst>
              <a:ext uri="{FF2B5EF4-FFF2-40B4-BE49-F238E27FC236}">
                <a16:creationId xmlns:a16="http://schemas.microsoft.com/office/drawing/2014/main" id="{394BBAF7-7C90-6B2A-954B-26B6BD1E3328}"/>
              </a:ext>
            </a:extLst>
          </p:cNvPr>
          <p:cNvSpPr/>
          <p:nvPr/>
        </p:nvSpPr>
        <p:spPr>
          <a:xfrm>
            <a:off x="6384409" y="4175277"/>
            <a:ext cx="1372836" cy="896129"/>
          </a:xfrm>
          <a:custGeom>
            <a:avLst/>
            <a:gdLst/>
            <a:ahLst/>
            <a:cxnLst/>
            <a:rect l="l" t="t" r="r" b="b"/>
            <a:pathLst>
              <a:path w="1882242" h="1207800">
                <a:moveTo>
                  <a:pt x="0" y="0"/>
                </a:moveTo>
                <a:lnTo>
                  <a:pt x="1882242" y="0"/>
                </a:lnTo>
                <a:lnTo>
                  <a:pt x="1882242" y="1207800"/>
                </a:lnTo>
                <a:lnTo>
                  <a:pt x="0" y="1207800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b="-81317"/>
            </a:stretch>
          </a:blipFill>
        </p:spPr>
        <p:txBody>
          <a:bodyPr/>
          <a:lstStyle/>
          <a:p>
            <a:endParaRPr lang="pt-BR" sz="105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3" name="Picture 2" descr="Imagens Mapa Do Brasil PNG e Vetor, com Fundo Transparente ...">
            <a:extLst>
              <a:ext uri="{FF2B5EF4-FFF2-40B4-BE49-F238E27FC236}">
                <a16:creationId xmlns:a16="http://schemas.microsoft.com/office/drawing/2014/main" id="{5EED2CD2-73C4-222F-B47E-75AC9C0C57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743" y="5459532"/>
            <a:ext cx="2430096" cy="262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CaixaDeTexto 53">
            <a:extLst>
              <a:ext uri="{FF2B5EF4-FFF2-40B4-BE49-F238E27FC236}">
                <a16:creationId xmlns:a16="http://schemas.microsoft.com/office/drawing/2014/main" id="{22C8B9C8-8789-36EC-2AF7-837B74D789AF}"/>
              </a:ext>
            </a:extLst>
          </p:cNvPr>
          <p:cNvSpPr txBox="1"/>
          <p:nvPr/>
        </p:nvSpPr>
        <p:spPr>
          <a:xfrm>
            <a:off x="713905" y="2340511"/>
            <a:ext cx="5640643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b="0" i="0" dirty="0">
                <a:solidFill>
                  <a:srgbClr val="3741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Sócios de empresas participantes da ABGD em diferentes estados do Brasil, que têm a responsabilidade de liderar e coordenar as atividades relacionadas à geração distribuída de energia em seus respectivos estados. Isso inclui ajudar e resolver questões relacionadas à geração distribuída, promover ações de advocacy, apoiar o desenvolvimento de políticas e regulamentos favoráveis à geração distribuída e representar os interesses dos associados da ABGD em sua região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0">
            <a:extLst>
              <a:ext uri="{FF2B5EF4-FFF2-40B4-BE49-F238E27FC236}">
                <a16:creationId xmlns:a16="http://schemas.microsoft.com/office/drawing/2014/main" id="{ED332DBC-FCBB-954A-96A4-79E3D5DB4480}"/>
              </a:ext>
            </a:extLst>
          </p:cNvPr>
          <p:cNvSpPr txBox="1"/>
          <p:nvPr/>
        </p:nvSpPr>
        <p:spPr>
          <a:xfrm>
            <a:off x="13061786" y="5322732"/>
            <a:ext cx="1816264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264"/>
              </a:lnSpc>
            </a:pPr>
            <a:r>
              <a:rPr lang="en-US" sz="1054" dirty="0">
                <a:solidFill>
                  <a:srgbClr val="203C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GUSTAVO GREBLER VALE                </a:t>
            </a:r>
          </a:p>
          <a:p>
            <a:pPr>
              <a:lnSpc>
                <a:spcPts val="1083"/>
              </a:lnSpc>
            </a:pPr>
            <a:r>
              <a:rPr lang="en-US" sz="1054" dirty="0">
                <a:solidFill>
                  <a:srgbClr val="E39F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Minas Gerais</a:t>
            </a:r>
          </a:p>
        </p:txBody>
      </p:sp>
      <p:pic>
        <p:nvPicPr>
          <p:cNvPr id="59" name="Imagem 58">
            <a:extLst>
              <a:ext uri="{FF2B5EF4-FFF2-40B4-BE49-F238E27FC236}">
                <a16:creationId xmlns:a16="http://schemas.microsoft.com/office/drawing/2014/main" id="{BC4FB763-9930-1021-9E15-DBCFCB224DC6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3120" y="5051374"/>
            <a:ext cx="909930" cy="909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626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7">
            <a:extLst>
              <a:ext uri="{FF2B5EF4-FFF2-40B4-BE49-F238E27FC236}">
                <a16:creationId xmlns:a16="http://schemas.microsoft.com/office/drawing/2014/main" id="{500B11C2-4EF9-8EEB-AE97-B72416EA2893}"/>
              </a:ext>
            </a:extLst>
          </p:cNvPr>
          <p:cNvSpPr/>
          <p:nvPr/>
        </p:nvSpPr>
        <p:spPr>
          <a:xfrm>
            <a:off x="0" y="-12700"/>
            <a:ext cx="16200438" cy="8999539"/>
          </a:xfrm>
          <a:custGeom>
            <a:avLst/>
            <a:gdLst/>
            <a:ahLst/>
            <a:cxnLst/>
            <a:rect l="l" t="t" r="r" b="b"/>
            <a:pathLst>
              <a:path w="16200438" h="8999539" extrusionOk="0">
                <a:moveTo>
                  <a:pt x="0" y="0"/>
                </a:moveTo>
                <a:lnTo>
                  <a:pt x="16200438" y="0"/>
                </a:lnTo>
                <a:lnTo>
                  <a:pt x="16200438" y="8999539"/>
                </a:lnTo>
                <a:lnTo>
                  <a:pt x="0" y="89995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1256"/>
            </a:stretch>
          </a:blipFill>
          <a:ln>
            <a:noFill/>
          </a:ln>
        </p:spPr>
        <p:txBody>
          <a:bodyPr spcFirstLastPara="1" lIns="91425" tIns="45700" rIns="91425" bIns="4570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800" kern="0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15365" name="Google Shape;366;p7">
            <a:extLst>
              <a:ext uri="{FF2B5EF4-FFF2-40B4-BE49-F238E27FC236}">
                <a16:creationId xmlns:a16="http://schemas.microsoft.com/office/drawing/2014/main" id="{DE9BA7C5-E02F-F176-CF44-58ABE51A8478}"/>
              </a:ext>
            </a:extLst>
          </p:cNvPr>
          <p:cNvSpPr>
            <a:spLocks/>
          </p:cNvSpPr>
          <p:nvPr/>
        </p:nvSpPr>
        <p:spPr bwMode="auto">
          <a:xfrm>
            <a:off x="7953375" y="3302000"/>
            <a:ext cx="2989263" cy="431800"/>
          </a:xfrm>
          <a:custGeom>
            <a:avLst/>
            <a:gdLst>
              <a:gd name="T0" fmla="*/ 0 w 3985133"/>
              <a:gd name="T1" fmla="*/ 95885 h 575564"/>
              <a:gd name="T2" fmla="*/ 95885 w 3985133"/>
              <a:gd name="T3" fmla="*/ 0 h 575564"/>
              <a:gd name="T4" fmla="*/ 3889248 w 3985133"/>
              <a:gd name="T5" fmla="*/ 0 h 575564"/>
              <a:gd name="T6" fmla="*/ 3985133 w 3985133"/>
              <a:gd name="T7" fmla="*/ 95885 h 575564"/>
              <a:gd name="T8" fmla="*/ 3985133 w 3985133"/>
              <a:gd name="T9" fmla="*/ 479679 h 575564"/>
              <a:gd name="T10" fmla="*/ 3889248 w 3985133"/>
              <a:gd name="T11" fmla="*/ 575564 h 575564"/>
              <a:gd name="T12" fmla="*/ 95885 w 3985133"/>
              <a:gd name="T13" fmla="*/ 575564 h 575564"/>
              <a:gd name="T14" fmla="*/ 0 w 3985133"/>
              <a:gd name="T15" fmla="*/ 479679 h 575564"/>
              <a:gd name="T16" fmla="*/ 0 w 3985133"/>
              <a:gd name="T17" fmla="*/ 95885 h 5755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985133" h="575564" extrusionOk="0">
                <a:moveTo>
                  <a:pt x="0" y="95885"/>
                </a:moveTo>
                <a:cubicBezTo>
                  <a:pt x="0" y="42926"/>
                  <a:pt x="42926" y="0"/>
                  <a:pt x="95885" y="0"/>
                </a:cubicBezTo>
                <a:lnTo>
                  <a:pt x="3889248" y="0"/>
                </a:lnTo>
                <a:cubicBezTo>
                  <a:pt x="3942207" y="0"/>
                  <a:pt x="3985133" y="42926"/>
                  <a:pt x="3985133" y="95885"/>
                </a:cubicBezTo>
                <a:lnTo>
                  <a:pt x="3985133" y="479679"/>
                </a:lnTo>
                <a:cubicBezTo>
                  <a:pt x="3985133" y="532638"/>
                  <a:pt x="3942207" y="575564"/>
                  <a:pt x="3889248" y="575564"/>
                </a:cubicBezTo>
                <a:lnTo>
                  <a:pt x="95885" y="575564"/>
                </a:lnTo>
                <a:cubicBezTo>
                  <a:pt x="42926" y="575564"/>
                  <a:pt x="0" y="532638"/>
                  <a:pt x="0" y="479679"/>
                </a:cubicBezTo>
                <a:lnTo>
                  <a:pt x="0" y="95885"/>
                </a:lnTo>
                <a:close/>
              </a:path>
            </a:pathLst>
          </a:custGeom>
          <a:solidFill>
            <a:srgbClr val="E39F1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6" name="Google Shape;367;p7">
            <a:extLst>
              <a:ext uri="{FF2B5EF4-FFF2-40B4-BE49-F238E27FC236}">
                <a16:creationId xmlns:a16="http://schemas.microsoft.com/office/drawing/2014/main" id="{186FE21A-FC11-7351-A631-82653E7FBF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9913" y="3429000"/>
            <a:ext cx="2516187" cy="218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altLang="pt-BR" sz="1300" dirty="0">
                <a:solidFill>
                  <a:srgbClr val="203C5B"/>
                </a:solidFill>
                <a:sym typeface="Montserrat" panose="00000500000000000000" pitchFamily="2" charset="0"/>
              </a:rPr>
              <a:t>CONSELHO DELIBERATIVO</a:t>
            </a:r>
            <a:endParaRPr lang="pt-BR" altLang="pt-BR" dirty="0"/>
          </a:p>
        </p:txBody>
      </p:sp>
      <p:sp>
        <p:nvSpPr>
          <p:cNvPr id="15367" name="Google Shape;368;p7">
            <a:extLst>
              <a:ext uri="{FF2B5EF4-FFF2-40B4-BE49-F238E27FC236}">
                <a16:creationId xmlns:a16="http://schemas.microsoft.com/office/drawing/2014/main" id="{29DE25C4-D652-7F13-702E-B9C4C54FB3DA}"/>
              </a:ext>
            </a:extLst>
          </p:cNvPr>
          <p:cNvSpPr>
            <a:spLocks/>
          </p:cNvSpPr>
          <p:nvPr/>
        </p:nvSpPr>
        <p:spPr bwMode="auto">
          <a:xfrm>
            <a:off x="7959725" y="3779838"/>
            <a:ext cx="2976563" cy="504825"/>
          </a:xfrm>
          <a:custGeom>
            <a:avLst/>
            <a:gdLst>
              <a:gd name="T0" fmla="*/ 0 w 3967988"/>
              <a:gd name="T1" fmla="*/ 111887 h 671576"/>
              <a:gd name="T2" fmla="*/ 111887 w 3967988"/>
              <a:gd name="T3" fmla="*/ 0 h 671576"/>
              <a:gd name="T4" fmla="*/ 3856101 w 3967988"/>
              <a:gd name="T5" fmla="*/ 0 h 671576"/>
              <a:gd name="T6" fmla="*/ 3967988 w 3967988"/>
              <a:gd name="T7" fmla="*/ 111887 h 671576"/>
              <a:gd name="T8" fmla="*/ 3967988 w 3967988"/>
              <a:gd name="T9" fmla="*/ 559689 h 671576"/>
              <a:gd name="T10" fmla="*/ 3856101 w 3967988"/>
              <a:gd name="T11" fmla="*/ 671576 h 671576"/>
              <a:gd name="T12" fmla="*/ 111887 w 3967988"/>
              <a:gd name="T13" fmla="*/ 671576 h 671576"/>
              <a:gd name="T14" fmla="*/ 0 w 3967988"/>
              <a:gd name="T15" fmla="*/ 559689 h 671576"/>
              <a:gd name="T16" fmla="*/ 0 w 3967988"/>
              <a:gd name="T17" fmla="*/ 111887 h 671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967988" h="671576" extrusionOk="0">
                <a:moveTo>
                  <a:pt x="0" y="111887"/>
                </a:moveTo>
                <a:cubicBezTo>
                  <a:pt x="0" y="50165"/>
                  <a:pt x="50165" y="0"/>
                  <a:pt x="111887" y="0"/>
                </a:cubicBezTo>
                <a:lnTo>
                  <a:pt x="3856101" y="0"/>
                </a:lnTo>
                <a:cubicBezTo>
                  <a:pt x="3917950" y="0"/>
                  <a:pt x="3967988" y="50165"/>
                  <a:pt x="3967988" y="111887"/>
                </a:cubicBezTo>
                <a:lnTo>
                  <a:pt x="3967988" y="559689"/>
                </a:lnTo>
                <a:cubicBezTo>
                  <a:pt x="3967988" y="621538"/>
                  <a:pt x="3917823" y="671576"/>
                  <a:pt x="3856101" y="671576"/>
                </a:cubicBezTo>
                <a:lnTo>
                  <a:pt x="111887" y="671576"/>
                </a:lnTo>
                <a:cubicBezTo>
                  <a:pt x="50165" y="671576"/>
                  <a:pt x="0" y="621538"/>
                  <a:pt x="0" y="559689"/>
                </a:cubicBezTo>
                <a:lnTo>
                  <a:pt x="0" y="111887"/>
                </a:lnTo>
                <a:close/>
              </a:path>
            </a:pathLst>
          </a:custGeom>
          <a:solidFill>
            <a:srgbClr val="203C5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8" name="Google Shape;369;p7">
            <a:extLst>
              <a:ext uri="{FF2B5EF4-FFF2-40B4-BE49-F238E27FC236}">
                <a16:creationId xmlns:a16="http://schemas.microsoft.com/office/drawing/2014/main" id="{79C2C627-E65F-997B-38C8-9232451A9F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7838" y="3835400"/>
            <a:ext cx="2700337" cy="407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altLang="pt-BR" sz="1300" b="1" dirty="0">
                <a:solidFill>
                  <a:srgbClr val="FFFFFF"/>
                </a:solidFill>
                <a:sym typeface="Montserrat" panose="00000500000000000000" pitchFamily="2" charset="0"/>
              </a:rPr>
              <a:t>Aurélio Souza</a:t>
            </a:r>
            <a:endParaRPr lang="pt-BR" altLang="pt-BR" dirty="0"/>
          </a:p>
          <a:p>
            <a:pPr algn="ctr" eaLnBrk="1" hangingPunct="1">
              <a:lnSpc>
                <a:spcPct val="120000"/>
              </a:lnSpc>
            </a:pPr>
            <a:r>
              <a:rPr lang="en-US" altLang="pt-BR" sz="1000" dirty="0">
                <a:solidFill>
                  <a:srgbClr val="FFFFFF"/>
                </a:solidFill>
                <a:sym typeface="Montserrat" panose="00000500000000000000" pitchFamily="2" charset="0"/>
              </a:rPr>
              <a:t>(NSI)</a:t>
            </a:r>
            <a:endParaRPr lang="pt-BR" altLang="pt-BR" dirty="0"/>
          </a:p>
        </p:txBody>
      </p:sp>
      <p:sp>
        <p:nvSpPr>
          <p:cNvPr id="15369" name="Google Shape;370;p7">
            <a:extLst>
              <a:ext uri="{FF2B5EF4-FFF2-40B4-BE49-F238E27FC236}">
                <a16:creationId xmlns:a16="http://schemas.microsoft.com/office/drawing/2014/main" id="{7966ECA3-4EC1-0C26-60A0-A47A600B71E6}"/>
              </a:ext>
            </a:extLst>
          </p:cNvPr>
          <p:cNvSpPr>
            <a:spLocks/>
          </p:cNvSpPr>
          <p:nvPr/>
        </p:nvSpPr>
        <p:spPr bwMode="auto">
          <a:xfrm>
            <a:off x="7959725" y="4359275"/>
            <a:ext cx="2976563" cy="504825"/>
          </a:xfrm>
          <a:custGeom>
            <a:avLst/>
            <a:gdLst>
              <a:gd name="T0" fmla="*/ 0 w 3967988"/>
              <a:gd name="T1" fmla="*/ 111887 h 671576"/>
              <a:gd name="T2" fmla="*/ 111887 w 3967988"/>
              <a:gd name="T3" fmla="*/ 0 h 671576"/>
              <a:gd name="T4" fmla="*/ 3856101 w 3967988"/>
              <a:gd name="T5" fmla="*/ 0 h 671576"/>
              <a:gd name="T6" fmla="*/ 3967988 w 3967988"/>
              <a:gd name="T7" fmla="*/ 111887 h 671576"/>
              <a:gd name="T8" fmla="*/ 3967988 w 3967988"/>
              <a:gd name="T9" fmla="*/ 559689 h 671576"/>
              <a:gd name="T10" fmla="*/ 3856101 w 3967988"/>
              <a:gd name="T11" fmla="*/ 671576 h 671576"/>
              <a:gd name="T12" fmla="*/ 111887 w 3967988"/>
              <a:gd name="T13" fmla="*/ 671576 h 671576"/>
              <a:gd name="T14" fmla="*/ 0 w 3967988"/>
              <a:gd name="T15" fmla="*/ 559689 h 671576"/>
              <a:gd name="T16" fmla="*/ 0 w 3967988"/>
              <a:gd name="T17" fmla="*/ 111887 h 671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967988" h="671576" extrusionOk="0">
                <a:moveTo>
                  <a:pt x="0" y="111887"/>
                </a:moveTo>
                <a:cubicBezTo>
                  <a:pt x="0" y="50165"/>
                  <a:pt x="50165" y="0"/>
                  <a:pt x="111887" y="0"/>
                </a:cubicBezTo>
                <a:lnTo>
                  <a:pt x="3856101" y="0"/>
                </a:lnTo>
                <a:cubicBezTo>
                  <a:pt x="3917950" y="0"/>
                  <a:pt x="3967988" y="50165"/>
                  <a:pt x="3967988" y="111887"/>
                </a:cubicBezTo>
                <a:lnTo>
                  <a:pt x="3967988" y="559689"/>
                </a:lnTo>
                <a:cubicBezTo>
                  <a:pt x="3967988" y="621538"/>
                  <a:pt x="3917823" y="671576"/>
                  <a:pt x="3856101" y="671576"/>
                </a:cubicBezTo>
                <a:lnTo>
                  <a:pt x="111887" y="671576"/>
                </a:lnTo>
                <a:cubicBezTo>
                  <a:pt x="50165" y="671576"/>
                  <a:pt x="0" y="621538"/>
                  <a:pt x="0" y="559689"/>
                </a:cubicBezTo>
                <a:lnTo>
                  <a:pt x="0" y="111887"/>
                </a:lnTo>
                <a:close/>
              </a:path>
            </a:pathLst>
          </a:custGeom>
          <a:solidFill>
            <a:srgbClr val="203C5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70" name="Google Shape;371;p7">
            <a:extLst>
              <a:ext uri="{FF2B5EF4-FFF2-40B4-BE49-F238E27FC236}">
                <a16:creationId xmlns:a16="http://schemas.microsoft.com/office/drawing/2014/main" id="{0B83FE60-4723-500F-75D7-0B61248DBD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7838" y="4414838"/>
            <a:ext cx="2700337" cy="407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altLang="pt-BR" sz="1300" b="1" dirty="0">
                <a:solidFill>
                  <a:srgbClr val="FFFFFF"/>
                </a:solidFill>
                <a:sym typeface="Montserrat" panose="00000500000000000000" pitchFamily="2" charset="0"/>
              </a:rPr>
              <a:t>Jackson Chirollo</a:t>
            </a:r>
            <a:endParaRPr lang="pt-BR" altLang="pt-BR" dirty="0"/>
          </a:p>
          <a:p>
            <a:pPr algn="ctr" eaLnBrk="1" hangingPunct="1">
              <a:lnSpc>
                <a:spcPct val="120000"/>
              </a:lnSpc>
            </a:pPr>
            <a:r>
              <a:rPr lang="en-US" altLang="pt-BR" sz="1000" dirty="0">
                <a:solidFill>
                  <a:srgbClr val="FFFFFF"/>
                </a:solidFill>
                <a:sym typeface="Montserrat" panose="00000500000000000000" pitchFamily="2" charset="0"/>
              </a:rPr>
              <a:t>(Edmond)</a:t>
            </a:r>
            <a:endParaRPr lang="pt-BR" altLang="pt-BR" dirty="0"/>
          </a:p>
        </p:txBody>
      </p:sp>
      <p:sp>
        <p:nvSpPr>
          <p:cNvPr id="15371" name="Google Shape;372;p7">
            <a:extLst>
              <a:ext uri="{FF2B5EF4-FFF2-40B4-BE49-F238E27FC236}">
                <a16:creationId xmlns:a16="http://schemas.microsoft.com/office/drawing/2014/main" id="{BB110CF8-FE94-3C9A-BE03-38CCBC927DA2}"/>
              </a:ext>
            </a:extLst>
          </p:cNvPr>
          <p:cNvSpPr>
            <a:spLocks/>
          </p:cNvSpPr>
          <p:nvPr/>
        </p:nvSpPr>
        <p:spPr bwMode="auto">
          <a:xfrm>
            <a:off x="7959725" y="4926013"/>
            <a:ext cx="2976563" cy="503237"/>
          </a:xfrm>
          <a:custGeom>
            <a:avLst/>
            <a:gdLst>
              <a:gd name="T0" fmla="*/ 0 w 3967988"/>
              <a:gd name="T1" fmla="*/ 111887 h 671576"/>
              <a:gd name="T2" fmla="*/ 111887 w 3967988"/>
              <a:gd name="T3" fmla="*/ 0 h 671576"/>
              <a:gd name="T4" fmla="*/ 3856101 w 3967988"/>
              <a:gd name="T5" fmla="*/ 0 h 671576"/>
              <a:gd name="T6" fmla="*/ 3967988 w 3967988"/>
              <a:gd name="T7" fmla="*/ 111887 h 671576"/>
              <a:gd name="T8" fmla="*/ 3967988 w 3967988"/>
              <a:gd name="T9" fmla="*/ 559689 h 671576"/>
              <a:gd name="T10" fmla="*/ 3856101 w 3967988"/>
              <a:gd name="T11" fmla="*/ 671576 h 671576"/>
              <a:gd name="T12" fmla="*/ 111887 w 3967988"/>
              <a:gd name="T13" fmla="*/ 671576 h 671576"/>
              <a:gd name="T14" fmla="*/ 0 w 3967988"/>
              <a:gd name="T15" fmla="*/ 559689 h 671576"/>
              <a:gd name="T16" fmla="*/ 0 w 3967988"/>
              <a:gd name="T17" fmla="*/ 111887 h 671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967988" h="671576" extrusionOk="0">
                <a:moveTo>
                  <a:pt x="0" y="111887"/>
                </a:moveTo>
                <a:cubicBezTo>
                  <a:pt x="0" y="50165"/>
                  <a:pt x="50165" y="0"/>
                  <a:pt x="111887" y="0"/>
                </a:cubicBezTo>
                <a:lnTo>
                  <a:pt x="3856101" y="0"/>
                </a:lnTo>
                <a:cubicBezTo>
                  <a:pt x="3917950" y="0"/>
                  <a:pt x="3967988" y="50165"/>
                  <a:pt x="3967988" y="111887"/>
                </a:cubicBezTo>
                <a:lnTo>
                  <a:pt x="3967988" y="559689"/>
                </a:lnTo>
                <a:cubicBezTo>
                  <a:pt x="3967988" y="621538"/>
                  <a:pt x="3917823" y="671576"/>
                  <a:pt x="3856101" y="671576"/>
                </a:cubicBezTo>
                <a:lnTo>
                  <a:pt x="111887" y="671576"/>
                </a:lnTo>
                <a:cubicBezTo>
                  <a:pt x="50165" y="671576"/>
                  <a:pt x="0" y="621538"/>
                  <a:pt x="0" y="559689"/>
                </a:cubicBezTo>
                <a:lnTo>
                  <a:pt x="0" y="111887"/>
                </a:lnTo>
                <a:close/>
              </a:path>
            </a:pathLst>
          </a:custGeom>
          <a:solidFill>
            <a:srgbClr val="203C5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72" name="Google Shape;373;p7">
            <a:extLst>
              <a:ext uri="{FF2B5EF4-FFF2-40B4-BE49-F238E27FC236}">
                <a16:creationId xmlns:a16="http://schemas.microsoft.com/office/drawing/2014/main" id="{466C6A8F-9AC6-AA23-E2C0-856C50E556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7838" y="4981575"/>
            <a:ext cx="2700337" cy="449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altLang="pt-BR" sz="1300" b="1" dirty="0">
                <a:solidFill>
                  <a:srgbClr val="FFFFFF"/>
                </a:solidFill>
                <a:sym typeface="Montserrat" panose="00000500000000000000" pitchFamily="2" charset="0"/>
              </a:rPr>
              <a:t>Andrew F. Storfer</a:t>
            </a:r>
            <a:endParaRPr lang="pt-BR" altLang="pt-BR" sz="1300" b="1" dirty="0">
              <a:solidFill>
                <a:srgbClr val="FFFFFF"/>
              </a:solidFill>
              <a:sym typeface="Montserrat" panose="00000500000000000000" pitchFamily="2" charset="0"/>
            </a:endParaRPr>
          </a:p>
          <a:p>
            <a:pPr algn="ctr" eaLnBrk="1" hangingPunct="1">
              <a:lnSpc>
                <a:spcPct val="156000"/>
              </a:lnSpc>
            </a:pPr>
            <a:r>
              <a:rPr lang="en-US" altLang="pt-BR" sz="1000" dirty="0">
                <a:solidFill>
                  <a:srgbClr val="FFFFFF"/>
                </a:solidFill>
                <a:sym typeface="Montserrat" panose="00000500000000000000" pitchFamily="2" charset="0"/>
              </a:rPr>
              <a:t>(América Energia)</a:t>
            </a:r>
            <a:endParaRPr lang="pt-BR" altLang="pt-BR" dirty="0"/>
          </a:p>
        </p:txBody>
      </p:sp>
      <p:sp>
        <p:nvSpPr>
          <p:cNvPr id="15373" name="Google Shape;374;p7">
            <a:extLst>
              <a:ext uri="{FF2B5EF4-FFF2-40B4-BE49-F238E27FC236}">
                <a16:creationId xmlns:a16="http://schemas.microsoft.com/office/drawing/2014/main" id="{9D9A5F48-A053-533D-AC12-4A3888BDC25E}"/>
              </a:ext>
            </a:extLst>
          </p:cNvPr>
          <p:cNvSpPr>
            <a:spLocks/>
          </p:cNvSpPr>
          <p:nvPr/>
        </p:nvSpPr>
        <p:spPr bwMode="auto">
          <a:xfrm>
            <a:off x="7959725" y="5505450"/>
            <a:ext cx="2976563" cy="504825"/>
          </a:xfrm>
          <a:custGeom>
            <a:avLst/>
            <a:gdLst>
              <a:gd name="T0" fmla="*/ 0 w 3967988"/>
              <a:gd name="T1" fmla="*/ 111887 h 671576"/>
              <a:gd name="T2" fmla="*/ 111887 w 3967988"/>
              <a:gd name="T3" fmla="*/ 0 h 671576"/>
              <a:gd name="T4" fmla="*/ 3856101 w 3967988"/>
              <a:gd name="T5" fmla="*/ 0 h 671576"/>
              <a:gd name="T6" fmla="*/ 3967988 w 3967988"/>
              <a:gd name="T7" fmla="*/ 111887 h 671576"/>
              <a:gd name="T8" fmla="*/ 3967988 w 3967988"/>
              <a:gd name="T9" fmla="*/ 559689 h 671576"/>
              <a:gd name="T10" fmla="*/ 3856101 w 3967988"/>
              <a:gd name="T11" fmla="*/ 671576 h 671576"/>
              <a:gd name="T12" fmla="*/ 111887 w 3967988"/>
              <a:gd name="T13" fmla="*/ 671576 h 671576"/>
              <a:gd name="T14" fmla="*/ 0 w 3967988"/>
              <a:gd name="T15" fmla="*/ 559689 h 671576"/>
              <a:gd name="T16" fmla="*/ 0 w 3967988"/>
              <a:gd name="T17" fmla="*/ 111887 h 671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967988" h="671576" extrusionOk="0">
                <a:moveTo>
                  <a:pt x="0" y="111887"/>
                </a:moveTo>
                <a:cubicBezTo>
                  <a:pt x="0" y="50165"/>
                  <a:pt x="50165" y="0"/>
                  <a:pt x="111887" y="0"/>
                </a:cubicBezTo>
                <a:lnTo>
                  <a:pt x="3856101" y="0"/>
                </a:lnTo>
                <a:cubicBezTo>
                  <a:pt x="3917950" y="0"/>
                  <a:pt x="3967988" y="50165"/>
                  <a:pt x="3967988" y="111887"/>
                </a:cubicBezTo>
                <a:lnTo>
                  <a:pt x="3967988" y="559689"/>
                </a:lnTo>
                <a:cubicBezTo>
                  <a:pt x="3967988" y="621538"/>
                  <a:pt x="3917823" y="671576"/>
                  <a:pt x="3856101" y="671576"/>
                </a:cubicBezTo>
                <a:lnTo>
                  <a:pt x="111887" y="671576"/>
                </a:lnTo>
                <a:cubicBezTo>
                  <a:pt x="50165" y="671576"/>
                  <a:pt x="0" y="621538"/>
                  <a:pt x="0" y="559689"/>
                </a:cubicBezTo>
                <a:lnTo>
                  <a:pt x="0" y="111887"/>
                </a:lnTo>
                <a:close/>
              </a:path>
            </a:pathLst>
          </a:custGeom>
          <a:solidFill>
            <a:srgbClr val="203C5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74" name="Google Shape;375;p7">
            <a:extLst>
              <a:ext uri="{FF2B5EF4-FFF2-40B4-BE49-F238E27FC236}">
                <a16:creationId xmlns:a16="http://schemas.microsoft.com/office/drawing/2014/main" id="{07C90DB1-E3BF-7A60-9DD1-92B9DBCA1F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7838" y="5561013"/>
            <a:ext cx="2700337" cy="407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altLang="pt-BR" sz="1300" b="1" dirty="0">
                <a:solidFill>
                  <a:srgbClr val="FFFFFF"/>
                </a:solidFill>
                <a:sym typeface="Montserrat" panose="00000500000000000000" pitchFamily="2" charset="0"/>
              </a:rPr>
              <a:t>Otavio Segatto Barros</a:t>
            </a:r>
            <a:endParaRPr lang="pt-BR" altLang="pt-BR" dirty="0"/>
          </a:p>
          <a:p>
            <a:pPr algn="ctr" eaLnBrk="1" hangingPunct="1">
              <a:lnSpc>
                <a:spcPct val="120000"/>
              </a:lnSpc>
            </a:pPr>
            <a:r>
              <a:rPr lang="en-US" altLang="pt-BR" sz="1000" dirty="0">
                <a:solidFill>
                  <a:srgbClr val="FFFFFF"/>
                </a:solidFill>
                <a:sym typeface="Montserrat" panose="00000500000000000000" pitchFamily="2" charset="0"/>
              </a:rPr>
              <a:t>(Energia 21)</a:t>
            </a:r>
            <a:endParaRPr lang="pt-BR" altLang="pt-BR" dirty="0"/>
          </a:p>
        </p:txBody>
      </p:sp>
      <p:sp>
        <p:nvSpPr>
          <p:cNvPr id="15375" name="Google Shape;376;p7">
            <a:extLst>
              <a:ext uri="{FF2B5EF4-FFF2-40B4-BE49-F238E27FC236}">
                <a16:creationId xmlns:a16="http://schemas.microsoft.com/office/drawing/2014/main" id="{557FB741-71F5-BF53-BE0F-593220F0050B}"/>
              </a:ext>
            </a:extLst>
          </p:cNvPr>
          <p:cNvSpPr>
            <a:spLocks/>
          </p:cNvSpPr>
          <p:nvPr/>
        </p:nvSpPr>
        <p:spPr bwMode="auto">
          <a:xfrm>
            <a:off x="7959725" y="6084888"/>
            <a:ext cx="2976563" cy="504825"/>
          </a:xfrm>
          <a:custGeom>
            <a:avLst/>
            <a:gdLst>
              <a:gd name="T0" fmla="*/ 0 w 3967988"/>
              <a:gd name="T1" fmla="*/ 111887 h 671576"/>
              <a:gd name="T2" fmla="*/ 111887 w 3967988"/>
              <a:gd name="T3" fmla="*/ 0 h 671576"/>
              <a:gd name="T4" fmla="*/ 3856101 w 3967988"/>
              <a:gd name="T5" fmla="*/ 0 h 671576"/>
              <a:gd name="T6" fmla="*/ 3967988 w 3967988"/>
              <a:gd name="T7" fmla="*/ 111887 h 671576"/>
              <a:gd name="T8" fmla="*/ 3967988 w 3967988"/>
              <a:gd name="T9" fmla="*/ 559689 h 671576"/>
              <a:gd name="T10" fmla="*/ 3856101 w 3967988"/>
              <a:gd name="T11" fmla="*/ 671576 h 671576"/>
              <a:gd name="T12" fmla="*/ 111887 w 3967988"/>
              <a:gd name="T13" fmla="*/ 671576 h 671576"/>
              <a:gd name="T14" fmla="*/ 0 w 3967988"/>
              <a:gd name="T15" fmla="*/ 559689 h 671576"/>
              <a:gd name="T16" fmla="*/ 0 w 3967988"/>
              <a:gd name="T17" fmla="*/ 111887 h 671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967988" h="671576" extrusionOk="0">
                <a:moveTo>
                  <a:pt x="0" y="111887"/>
                </a:moveTo>
                <a:cubicBezTo>
                  <a:pt x="0" y="50165"/>
                  <a:pt x="50165" y="0"/>
                  <a:pt x="111887" y="0"/>
                </a:cubicBezTo>
                <a:lnTo>
                  <a:pt x="3856101" y="0"/>
                </a:lnTo>
                <a:cubicBezTo>
                  <a:pt x="3917950" y="0"/>
                  <a:pt x="3967988" y="50165"/>
                  <a:pt x="3967988" y="111887"/>
                </a:cubicBezTo>
                <a:lnTo>
                  <a:pt x="3967988" y="559689"/>
                </a:lnTo>
                <a:cubicBezTo>
                  <a:pt x="3967988" y="621538"/>
                  <a:pt x="3917823" y="671576"/>
                  <a:pt x="3856101" y="671576"/>
                </a:cubicBezTo>
                <a:lnTo>
                  <a:pt x="111887" y="671576"/>
                </a:lnTo>
                <a:cubicBezTo>
                  <a:pt x="50165" y="671576"/>
                  <a:pt x="0" y="621538"/>
                  <a:pt x="0" y="559689"/>
                </a:cubicBezTo>
                <a:lnTo>
                  <a:pt x="0" y="111887"/>
                </a:lnTo>
                <a:close/>
              </a:path>
            </a:pathLst>
          </a:custGeom>
          <a:solidFill>
            <a:srgbClr val="203C5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76" name="Google Shape;377;p7">
            <a:extLst>
              <a:ext uri="{FF2B5EF4-FFF2-40B4-BE49-F238E27FC236}">
                <a16:creationId xmlns:a16="http://schemas.microsoft.com/office/drawing/2014/main" id="{7C1CD20C-32DF-E35D-1061-431FEE0FF3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7838" y="6140450"/>
            <a:ext cx="2700337" cy="407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altLang="pt-BR" sz="1300" b="1" dirty="0">
                <a:solidFill>
                  <a:srgbClr val="FFFFFF"/>
                </a:solidFill>
                <a:sym typeface="Montserrat" panose="00000500000000000000" pitchFamily="2" charset="0"/>
              </a:rPr>
              <a:t>Frederico Araújo </a:t>
            </a:r>
            <a:endParaRPr lang="pt-BR" altLang="pt-BR" dirty="0"/>
          </a:p>
          <a:p>
            <a:pPr algn="ctr" eaLnBrk="1" hangingPunct="1">
              <a:lnSpc>
                <a:spcPct val="120000"/>
              </a:lnSpc>
            </a:pPr>
            <a:r>
              <a:rPr lang="en-US" altLang="pt-BR" sz="1000" dirty="0">
                <a:solidFill>
                  <a:srgbClr val="FFFFFF"/>
                </a:solidFill>
                <a:sym typeface="Montserrat" panose="00000500000000000000" pitchFamily="2" charset="0"/>
              </a:rPr>
              <a:t>(Deode Inovação)</a:t>
            </a:r>
            <a:endParaRPr lang="pt-BR" altLang="pt-BR" dirty="0"/>
          </a:p>
        </p:txBody>
      </p:sp>
      <p:sp>
        <p:nvSpPr>
          <p:cNvPr id="15377" name="Google Shape;378;p7">
            <a:extLst>
              <a:ext uri="{FF2B5EF4-FFF2-40B4-BE49-F238E27FC236}">
                <a16:creationId xmlns:a16="http://schemas.microsoft.com/office/drawing/2014/main" id="{B6D734F3-C8EC-176E-28C6-9EA94E5E5E21}"/>
              </a:ext>
            </a:extLst>
          </p:cNvPr>
          <p:cNvSpPr>
            <a:spLocks/>
          </p:cNvSpPr>
          <p:nvPr/>
        </p:nvSpPr>
        <p:spPr bwMode="auto">
          <a:xfrm>
            <a:off x="7959725" y="6662738"/>
            <a:ext cx="2976563" cy="504825"/>
          </a:xfrm>
          <a:custGeom>
            <a:avLst/>
            <a:gdLst>
              <a:gd name="T0" fmla="*/ 0 w 3967988"/>
              <a:gd name="T1" fmla="*/ 111887 h 671576"/>
              <a:gd name="T2" fmla="*/ 111887 w 3967988"/>
              <a:gd name="T3" fmla="*/ 0 h 671576"/>
              <a:gd name="T4" fmla="*/ 3856101 w 3967988"/>
              <a:gd name="T5" fmla="*/ 0 h 671576"/>
              <a:gd name="T6" fmla="*/ 3967988 w 3967988"/>
              <a:gd name="T7" fmla="*/ 111887 h 671576"/>
              <a:gd name="T8" fmla="*/ 3967988 w 3967988"/>
              <a:gd name="T9" fmla="*/ 559689 h 671576"/>
              <a:gd name="T10" fmla="*/ 3856101 w 3967988"/>
              <a:gd name="T11" fmla="*/ 671576 h 671576"/>
              <a:gd name="T12" fmla="*/ 111887 w 3967988"/>
              <a:gd name="T13" fmla="*/ 671576 h 671576"/>
              <a:gd name="T14" fmla="*/ 0 w 3967988"/>
              <a:gd name="T15" fmla="*/ 559689 h 671576"/>
              <a:gd name="T16" fmla="*/ 0 w 3967988"/>
              <a:gd name="T17" fmla="*/ 111887 h 671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967988" h="671576" extrusionOk="0">
                <a:moveTo>
                  <a:pt x="0" y="111887"/>
                </a:moveTo>
                <a:cubicBezTo>
                  <a:pt x="0" y="50165"/>
                  <a:pt x="50165" y="0"/>
                  <a:pt x="111887" y="0"/>
                </a:cubicBezTo>
                <a:lnTo>
                  <a:pt x="3856101" y="0"/>
                </a:lnTo>
                <a:cubicBezTo>
                  <a:pt x="3917950" y="0"/>
                  <a:pt x="3967988" y="50165"/>
                  <a:pt x="3967988" y="111887"/>
                </a:cubicBezTo>
                <a:lnTo>
                  <a:pt x="3967988" y="559689"/>
                </a:lnTo>
                <a:cubicBezTo>
                  <a:pt x="3967988" y="621538"/>
                  <a:pt x="3917823" y="671576"/>
                  <a:pt x="3856101" y="671576"/>
                </a:cubicBezTo>
                <a:lnTo>
                  <a:pt x="111887" y="671576"/>
                </a:lnTo>
                <a:cubicBezTo>
                  <a:pt x="50165" y="671576"/>
                  <a:pt x="0" y="621538"/>
                  <a:pt x="0" y="559689"/>
                </a:cubicBezTo>
                <a:lnTo>
                  <a:pt x="0" y="111887"/>
                </a:lnTo>
                <a:close/>
              </a:path>
            </a:pathLst>
          </a:custGeom>
          <a:solidFill>
            <a:srgbClr val="203C5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78" name="Google Shape;379;p7">
            <a:extLst>
              <a:ext uri="{FF2B5EF4-FFF2-40B4-BE49-F238E27FC236}">
                <a16:creationId xmlns:a16="http://schemas.microsoft.com/office/drawing/2014/main" id="{3182C407-1E17-3C6D-DC5F-1ADC834DD7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7838" y="6718300"/>
            <a:ext cx="2700337" cy="407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altLang="pt-BR" sz="1300" b="1" dirty="0">
                <a:solidFill>
                  <a:srgbClr val="FFFFFF"/>
                </a:solidFill>
                <a:sym typeface="Montserrat" panose="00000500000000000000" pitchFamily="2" charset="0"/>
              </a:rPr>
              <a:t>Daniel Maia de Freitas </a:t>
            </a:r>
            <a:endParaRPr lang="pt-BR" altLang="pt-BR" dirty="0"/>
          </a:p>
          <a:p>
            <a:pPr algn="ctr" eaLnBrk="1" hangingPunct="1">
              <a:lnSpc>
                <a:spcPct val="120000"/>
              </a:lnSpc>
            </a:pPr>
            <a:r>
              <a:rPr lang="en-US" altLang="pt-BR" sz="1000" dirty="0">
                <a:solidFill>
                  <a:srgbClr val="FFFFFF"/>
                </a:solidFill>
                <a:sym typeface="Montserrat" panose="00000500000000000000" pitchFamily="2" charset="0"/>
              </a:rPr>
              <a:t>(Athon)</a:t>
            </a:r>
            <a:endParaRPr lang="pt-BR" altLang="pt-BR" dirty="0"/>
          </a:p>
        </p:txBody>
      </p:sp>
      <p:sp>
        <p:nvSpPr>
          <p:cNvPr id="15379" name="Google Shape;380;p7">
            <a:extLst>
              <a:ext uri="{FF2B5EF4-FFF2-40B4-BE49-F238E27FC236}">
                <a16:creationId xmlns:a16="http://schemas.microsoft.com/office/drawing/2014/main" id="{EB756954-3B81-7B05-4438-3453F162C92E}"/>
              </a:ext>
            </a:extLst>
          </p:cNvPr>
          <p:cNvSpPr>
            <a:spLocks/>
          </p:cNvSpPr>
          <p:nvPr/>
        </p:nvSpPr>
        <p:spPr bwMode="auto">
          <a:xfrm>
            <a:off x="11034713" y="3265488"/>
            <a:ext cx="2989262" cy="431800"/>
          </a:xfrm>
          <a:custGeom>
            <a:avLst/>
            <a:gdLst>
              <a:gd name="T0" fmla="*/ 0 w 3985133"/>
              <a:gd name="T1" fmla="*/ 95885 h 575564"/>
              <a:gd name="T2" fmla="*/ 95885 w 3985133"/>
              <a:gd name="T3" fmla="*/ 0 h 575564"/>
              <a:gd name="T4" fmla="*/ 3889248 w 3985133"/>
              <a:gd name="T5" fmla="*/ 0 h 575564"/>
              <a:gd name="T6" fmla="*/ 3985133 w 3985133"/>
              <a:gd name="T7" fmla="*/ 95885 h 575564"/>
              <a:gd name="T8" fmla="*/ 3985133 w 3985133"/>
              <a:gd name="T9" fmla="*/ 479679 h 575564"/>
              <a:gd name="T10" fmla="*/ 3889248 w 3985133"/>
              <a:gd name="T11" fmla="*/ 575564 h 575564"/>
              <a:gd name="T12" fmla="*/ 95885 w 3985133"/>
              <a:gd name="T13" fmla="*/ 575564 h 575564"/>
              <a:gd name="T14" fmla="*/ 0 w 3985133"/>
              <a:gd name="T15" fmla="*/ 479679 h 575564"/>
              <a:gd name="T16" fmla="*/ 0 w 3985133"/>
              <a:gd name="T17" fmla="*/ 95885 h 5755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985133" h="575564" extrusionOk="0">
                <a:moveTo>
                  <a:pt x="0" y="95885"/>
                </a:moveTo>
                <a:cubicBezTo>
                  <a:pt x="0" y="42926"/>
                  <a:pt x="42926" y="0"/>
                  <a:pt x="95885" y="0"/>
                </a:cubicBezTo>
                <a:lnTo>
                  <a:pt x="3889248" y="0"/>
                </a:lnTo>
                <a:cubicBezTo>
                  <a:pt x="3942207" y="0"/>
                  <a:pt x="3985133" y="42926"/>
                  <a:pt x="3985133" y="95885"/>
                </a:cubicBezTo>
                <a:lnTo>
                  <a:pt x="3985133" y="479679"/>
                </a:lnTo>
                <a:cubicBezTo>
                  <a:pt x="3985133" y="532638"/>
                  <a:pt x="3942207" y="575564"/>
                  <a:pt x="3889248" y="575564"/>
                </a:cubicBezTo>
                <a:lnTo>
                  <a:pt x="95885" y="575564"/>
                </a:lnTo>
                <a:cubicBezTo>
                  <a:pt x="42926" y="575564"/>
                  <a:pt x="0" y="532638"/>
                  <a:pt x="0" y="479679"/>
                </a:cubicBezTo>
                <a:lnTo>
                  <a:pt x="0" y="95885"/>
                </a:lnTo>
                <a:close/>
              </a:path>
            </a:pathLst>
          </a:custGeom>
          <a:solidFill>
            <a:srgbClr val="E39F1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80" name="Google Shape;381;p7">
            <a:extLst>
              <a:ext uri="{FF2B5EF4-FFF2-40B4-BE49-F238E27FC236}">
                <a16:creationId xmlns:a16="http://schemas.microsoft.com/office/drawing/2014/main" id="{C90173BF-53B0-4940-DB03-CB778E3777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64900" y="3392488"/>
            <a:ext cx="2516188" cy="218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altLang="pt-BR" sz="1300" dirty="0">
                <a:solidFill>
                  <a:srgbClr val="203C5B"/>
                </a:solidFill>
                <a:sym typeface="Montserrat" panose="00000500000000000000" pitchFamily="2" charset="0"/>
              </a:rPr>
              <a:t>CONSELHO DELIBERATIVO</a:t>
            </a:r>
            <a:endParaRPr lang="pt-BR" altLang="pt-BR" dirty="0"/>
          </a:p>
        </p:txBody>
      </p:sp>
      <p:sp>
        <p:nvSpPr>
          <p:cNvPr id="15381" name="Google Shape;382;p7">
            <a:extLst>
              <a:ext uri="{FF2B5EF4-FFF2-40B4-BE49-F238E27FC236}">
                <a16:creationId xmlns:a16="http://schemas.microsoft.com/office/drawing/2014/main" id="{DEB2C7BE-4074-2410-5805-4EABB3DD93BB}"/>
              </a:ext>
            </a:extLst>
          </p:cNvPr>
          <p:cNvSpPr>
            <a:spLocks/>
          </p:cNvSpPr>
          <p:nvPr/>
        </p:nvSpPr>
        <p:spPr bwMode="auto">
          <a:xfrm>
            <a:off x="11047413" y="3743325"/>
            <a:ext cx="2976562" cy="504825"/>
          </a:xfrm>
          <a:custGeom>
            <a:avLst/>
            <a:gdLst>
              <a:gd name="T0" fmla="*/ 0 w 3967988"/>
              <a:gd name="T1" fmla="*/ 111887 h 671576"/>
              <a:gd name="T2" fmla="*/ 111887 w 3967988"/>
              <a:gd name="T3" fmla="*/ 0 h 671576"/>
              <a:gd name="T4" fmla="*/ 3856101 w 3967988"/>
              <a:gd name="T5" fmla="*/ 0 h 671576"/>
              <a:gd name="T6" fmla="*/ 3967988 w 3967988"/>
              <a:gd name="T7" fmla="*/ 111887 h 671576"/>
              <a:gd name="T8" fmla="*/ 3967988 w 3967988"/>
              <a:gd name="T9" fmla="*/ 559689 h 671576"/>
              <a:gd name="T10" fmla="*/ 3856101 w 3967988"/>
              <a:gd name="T11" fmla="*/ 671576 h 671576"/>
              <a:gd name="T12" fmla="*/ 111887 w 3967988"/>
              <a:gd name="T13" fmla="*/ 671576 h 671576"/>
              <a:gd name="T14" fmla="*/ 0 w 3967988"/>
              <a:gd name="T15" fmla="*/ 559689 h 671576"/>
              <a:gd name="T16" fmla="*/ 0 w 3967988"/>
              <a:gd name="T17" fmla="*/ 111887 h 671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967988" h="671576" extrusionOk="0">
                <a:moveTo>
                  <a:pt x="0" y="111887"/>
                </a:moveTo>
                <a:cubicBezTo>
                  <a:pt x="0" y="50165"/>
                  <a:pt x="50165" y="0"/>
                  <a:pt x="111887" y="0"/>
                </a:cubicBezTo>
                <a:lnTo>
                  <a:pt x="3856101" y="0"/>
                </a:lnTo>
                <a:cubicBezTo>
                  <a:pt x="3917950" y="0"/>
                  <a:pt x="3967988" y="50165"/>
                  <a:pt x="3967988" y="111887"/>
                </a:cubicBezTo>
                <a:lnTo>
                  <a:pt x="3967988" y="559689"/>
                </a:lnTo>
                <a:cubicBezTo>
                  <a:pt x="3967988" y="621538"/>
                  <a:pt x="3917823" y="671576"/>
                  <a:pt x="3856101" y="671576"/>
                </a:cubicBezTo>
                <a:lnTo>
                  <a:pt x="111887" y="671576"/>
                </a:lnTo>
                <a:cubicBezTo>
                  <a:pt x="50165" y="671576"/>
                  <a:pt x="0" y="621538"/>
                  <a:pt x="0" y="559689"/>
                </a:cubicBezTo>
                <a:lnTo>
                  <a:pt x="0" y="111887"/>
                </a:lnTo>
                <a:close/>
              </a:path>
            </a:pathLst>
          </a:custGeom>
          <a:solidFill>
            <a:srgbClr val="203C5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82" name="Google Shape;383;p7">
            <a:extLst>
              <a:ext uri="{FF2B5EF4-FFF2-40B4-BE49-F238E27FC236}">
                <a16:creationId xmlns:a16="http://schemas.microsoft.com/office/drawing/2014/main" id="{A9A321ED-6178-FD91-6E9C-C8757708CC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85525" y="3798888"/>
            <a:ext cx="2700338" cy="407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altLang="pt-BR" sz="1300" b="1" dirty="0">
                <a:solidFill>
                  <a:srgbClr val="FFFFFF"/>
                </a:solidFill>
                <a:sym typeface="Montserrat" panose="00000500000000000000" pitchFamily="2" charset="0"/>
              </a:rPr>
              <a:t>Daniel </a:t>
            </a:r>
            <a:r>
              <a:rPr lang="en-US" altLang="pt-BR" sz="1300" b="1" dirty="0" err="1">
                <a:solidFill>
                  <a:srgbClr val="FFFFFF"/>
                </a:solidFill>
                <a:sym typeface="Montserrat" panose="00000500000000000000" pitchFamily="2" charset="0"/>
              </a:rPr>
              <a:t>Sica</a:t>
            </a:r>
            <a:endParaRPr lang="pt-BR" altLang="pt-BR" dirty="0"/>
          </a:p>
          <a:p>
            <a:pPr algn="ctr" eaLnBrk="1" hangingPunct="1">
              <a:lnSpc>
                <a:spcPct val="120000"/>
              </a:lnSpc>
            </a:pPr>
            <a:r>
              <a:rPr lang="en-US" altLang="pt-BR" sz="1000" dirty="0">
                <a:solidFill>
                  <a:srgbClr val="FFFFFF"/>
                </a:solidFill>
                <a:sym typeface="Montserrat" panose="00000500000000000000" pitchFamily="2" charset="0"/>
              </a:rPr>
              <a:t>(Raizen Energia)</a:t>
            </a:r>
            <a:endParaRPr lang="pt-BR" altLang="pt-BR" dirty="0"/>
          </a:p>
        </p:txBody>
      </p:sp>
      <p:sp>
        <p:nvSpPr>
          <p:cNvPr id="15383" name="Google Shape;384;p7">
            <a:extLst>
              <a:ext uri="{FF2B5EF4-FFF2-40B4-BE49-F238E27FC236}">
                <a16:creationId xmlns:a16="http://schemas.microsoft.com/office/drawing/2014/main" id="{9A1CD309-DAA3-77E8-AA56-B6481E33EBEF}"/>
              </a:ext>
            </a:extLst>
          </p:cNvPr>
          <p:cNvSpPr>
            <a:spLocks/>
          </p:cNvSpPr>
          <p:nvPr/>
        </p:nvSpPr>
        <p:spPr bwMode="auto">
          <a:xfrm>
            <a:off x="11047413" y="4322763"/>
            <a:ext cx="2976562" cy="504825"/>
          </a:xfrm>
          <a:custGeom>
            <a:avLst/>
            <a:gdLst>
              <a:gd name="T0" fmla="*/ 0 w 3967988"/>
              <a:gd name="T1" fmla="*/ 111887 h 671576"/>
              <a:gd name="T2" fmla="*/ 111887 w 3967988"/>
              <a:gd name="T3" fmla="*/ 0 h 671576"/>
              <a:gd name="T4" fmla="*/ 3856101 w 3967988"/>
              <a:gd name="T5" fmla="*/ 0 h 671576"/>
              <a:gd name="T6" fmla="*/ 3967988 w 3967988"/>
              <a:gd name="T7" fmla="*/ 111887 h 671576"/>
              <a:gd name="T8" fmla="*/ 3967988 w 3967988"/>
              <a:gd name="T9" fmla="*/ 559689 h 671576"/>
              <a:gd name="T10" fmla="*/ 3856101 w 3967988"/>
              <a:gd name="T11" fmla="*/ 671576 h 671576"/>
              <a:gd name="T12" fmla="*/ 111887 w 3967988"/>
              <a:gd name="T13" fmla="*/ 671576 h 671576"/>
              <a:gd name="T14" fmla="*/ 0 w 3967988"/>
              <a:gd name="T15" fmla="*/ 559689 h 671576"/>
              <a:gd name="T16" fmla="*/ 0 w 3967988"/>
              <a:gd name="T17" fmla="*/ 111887 h 671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967988" h="671576" extrusionOk="0">
                <a:moveTo>
                  <a:pt x="0" y="111887"/>
                </a:moveTo>
                <a:cubicBezTo>
                  <a:pt x="0" y="50165"/>
                  <a:pt x="50165" y="0"/>
                  <a:pt x="111887" y="0"/>
                </a:cubicBezTo>
                <a:lnTo>
                  <a:pt x="3856101" y="0"/>
                </a:lnTo>
                <a:cubicBezTo>
                  <a:pt x="3917950" y="0"/>
                  <a:pt x="3967988" y="50165"/>
                  <a:pt x="3967988" y="111887"/>
                </a:cubicBezTo>
                <a:lnTo>
                  <a:pt x="3967988" y="559689"/>
                </a:lnTo>
                <a:cubicBezTo>
                  <a:pt x="3967988" y="621538"/>
                  <a:pt x="3917823" y="671576"/>
                  <a:pt x="3856101" y="671576"/>
                </a:cubicBezTo>
                <a:lnTo>
                  <a:pt x="111887" y="671576"/>
                </a:lnTo>
                <a:cubicBezTo>
                  <a:pt x="50165" y="671576"/>
                  <a:pt x="0" y="621538"/>
                  <a:pt x="0" y="559689"/>
                </a:cubicBezTo>
                <a:lnTo>
                  <a:pt x="0" y="111887"/>
                </a:lnTo>
                <a:close/>
              </a:path>
            </a:pathLst>
          </a:custGeom>
          <a:solidFill>
            <a:srgbClr val="203C5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84" name="Google Shape;385;p7">
            <a:extLst>
              <a:ext uri="{FF2B5EF4-FFF2-40B4-BE49-F238E27FC236}">
                <a16:creationId xmlns:a16="http://schemas.microsoft.com/office/drawing/2014/main" id="{4A090B2B-95E5-C534-A350-1F30A7777E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85525" y="4378325"/>
            <a:ext cx="2700338" cy="407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altLang="pt-BR" sz="1300" b="1" dirty="0">
                <a:solidFill>
                  <a:srgbClr val="FFFFFF"/>
                </a:solidFill>
                <a:sym typeface="Montserrat" panose="00000500000000000000" pitchFamily="2" charset="0"/>
              </a:rPr>
              <a:t>Luiz Fernando Vianna</a:t>
            </a:r>
            <a:endParaRPr lang="pt-BR" altLang="pt-BR" dirty="0"/>
          </a:p>
          <a:p>
            <a:pPr algn="ctr" eaLnBrk="1" hangingPunct="1">
              <a:lnSpc>
                <a:spcPct val="120000"/>
              </a:lnSpc>
            </a:pPr>
            <a:r>
              <a:rPr lang="en-US" altLang="pt-BR" sz="1000" dirty="0">
                <a:solidFill>
                  <a:srgbClr val="FFFFFF"/>
                </a:solidFill>
                <a:sym typeface="Montserrat" panose="00000500000000000000" pitchFamily="2" charset="0"/>
              </a:rPr>
              <a:t>(Delta Comercializadora)</a:t>
            </a:r>
            <a:endParaRPr lang="pt-BR" altLang="pt-BR" dirty="0"/>
          </a:p>
        </p:txBody>
      </p:sp>
      <p:sp>
        <p:nvSpPr>
          <p:cNvPr id="15385" name="Google Shape;386;p7">
            <a:extLst>
              <a:ext uri="{FF2B5EF4-FFF2-40B4-BE49-F238E27FC236}">
                <a16:creationId xmlns:a16="http://schemas.microsoft.com/office/drawing/2014/main" id="{F6725D56-0195-2C8B-9075-2563D85D5A18}"/>
              </a:ext>
            </a:extLst>
          </p:cNvPr>
          <p:cNvSpPr>
            <a:spLocks/>
          </p:cNvSpPr>
          <p:nvPr/>
        </p:nvSpPr>
        <p:spPr bwMode="auto">
          <a:xfrm>
            <a:off x="11047413" y="4889500"/>
            <a:ext cx="2976562" cy="503238"/>
          </a:xfrm>
          <a:custGeom>
            <a:avLst/>
            <a:gdLst>
              <a:gd name="T0" fmla="*/ 0 w 3967988"/>
              <a:gd name="T1" fmla="*/ 111887 h 671576"/>
              <a:gd name="T2" fmla="*/ 111887 w 3967988"/>
              <a:gd name="T3" fmla="*/ 0 h 671576"/>
              <a:gd name="T4" fmla="*/ 3856101 w 3967988"/>
              <a:gd name="T5" fmla="*/ 0 h 671576"/>
              <a:gd name="T6" fmla="*/ 3967988 w 3967988"/>
              <a:gd name="T7" fmla="*/ 111887 h 671576"/>
              <a:gd name="T8" fmla="*/ 3967988 w 3967988"/>
              <a:gd name="T9" fmla="*/ 559689 h 671576"/>
              <a:gd name="T10" fmla="*/ 3856101 w 3967988"/>
              <a:gd name="T11" fmla="*/ 671576 h 671576"/>
              <a:gd name="T12" fmla="*/ 111887 w 3967988"/>
              <a:gd name="T13" fmla="*/ 671576 h 671576"/>
              <a:gd name="T14" fmla="*/ 0 w 3967988"/>
              <a:gd name="T15" fmla="*/ 559689 h 671576"/>
              <a:gd name="T16" fmla="*/ 0 w 3967988"/>
              <a:gd name="T17" fmla="*/ 111887 h 671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967988" h="671576" extrusionOk="0">
                <a:moveTo>
                  <a:pt x="0" y="111887"/>
                </a:moveTo>
                <a:cubicBezTo>
                  <a:pt x="0" y="50165"/>
                  <a:pt x="50165" y="0"/>
                  <a:pt x="111887" y="0"/>
                </a:cubicBezTo>
                <a:lnTo>
                  <a:pt x="3856101" y="0"/>
                </a:lnTo>
                <a:cubicBezTo>
                  <a:pt x="3917950" y="0"/>
                  <a:pt x="3967988" y="50165"/>
                  <a:pt x="3967988" y="111887"/>
                </a:cubicBezTo>
                <a:lnTo>
                  <a:pt x="3967988" y="559689"/>
                </a:lnTo>
                <a:cubicBezTo>
                  <a:pt x="3967988" y="621538"/>
                  <a:pt x="3917823" y="671576"/>
                  <a:pt x="3856101" y="671576"/>
                </a:cubicBezTo>
                <a:lnTo>
                  <a:pt x="111887" y="671576"/>
                </a:lnTo>
                <a:cubicBezTo>
                  <a:pt x="50165" y="671576"/>
                  <a:pt x="0" y="621538"/>
                  <a:pt x="0" y="559689"/>
                </a:cubicBezTo>
                <a:lnTo>
                  <a:pt x="0" y="111887"/>
                </a:lnTo>
                <a:close/>
              </a:path>
            </a:pathLst>
          </a:custGeom>
          <a:solidFill>
            <a:srgbClr val="203C5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86" name="Google Shape;387;p7">
            <a:extLst>
              <a:ext uri="{FF2B5EF4-FFF2-40B4-BE49-F238E27FC236}">
                <a16:creationId xmlns:a16="http://schemas.microsoft.com/office/drawing/2014/main" id="{60DB943A-E742-5E27-D8D9-9EE8315BF8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85525" y="4945063"/>
            <a:ext cx="2700338" cy="407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altLang="pt-BR" sz="1300" b="1" dirty="0">
                <a:solidFill>
                  <a:srgbClr val="FFFFFF"/>
                </a:solidFill>
                <a:sym typeface="Montserrat" panose="00000500000000000000" pitchFamily="2" charset="0"/>
              </a:rPr>
              <a:t>José da Costa Carvalho</a:t>
            </a:r>
            <a:endParaRPr lang="pt-BR" altLang="pt-BR" dirty="0"/>
          </a:p>
          <a:p>
            <a:pPr algn="ctr" eaLnBrk="1" hangingPunct="1">
              <a:lnSpc>
                <a:spcPct val="120000"/>
              </a:lnSpc>
            </a:pPr>
            <a:r>
              <a:rPr lang="en-US" altLang="pt-BR" sz="1000" dirty="0">
                <a:solidFill>
                  <a:srgbClr val="FFFFFF"/>
                </a:solidFill>
                <a:sym typeface="Montserrat" panose="00000500000000000000" pitchFamily="2" charset="0"/>
              </a:rPr>
              <a:t>(D3 Energias)</a:t>
            </a:r>
            <a:endParaRPr lang="pt-BR" altLang="pt-BR" dirty="0"/>
          </a:p>
        </p:txBody>
      </p:sp>
      <p:sp>
        <p:nvSpPr>
          <p:cNvPr id="15387" name="Google Shape;388;p7">
            <a:extLst>
              <a:ext uri="{FF2B5EF4-FFF2-40B4-BE49-F238E27FC236}">
                <a16:creationId xmlns:a16="http://schemas.microsoft.com/office/drawing/2014/main" id="{D9E6B377-152B-A3DD-A713-C8D970440B78}"/>
              </a:ext>
            </a:extLst>
          </p:cNvPr>
          <p:cNvSpPr>
            <a:spLocks/>
          </p:cNvSpPr>
          <p:nvPr/>
        </p:nvSpPr>
        <p:spPr bwMode="auto">
          <a:xfrm>
            <a:off x="11034713" y="5470525"/>
            <a:ext cx="2976562" cy="503238"/>
          </a:xfrm>
          <a:custGeom>
            <a:avLst/>
            <a:gdLst>
              <a:gd name="T0" fmla="*/ 0 w 3967988"/>
              <a:gd name="T1" fmla="*/ 111887 h 671576"/>
              <a:gd name="T2" fmla="*/ 111887 w 3967988"/>
              <a:gd name="T3" fmla="*/ 0 h 671576"/>
              <a:gd name="T4" fmla="*/ 3856101 w 3967988"/>
              <a:gd name="T5" fmla="*/ 0 h 671576"/>
              <a:gd name="T6" fmla="*/ 3967988 w 3967988"/>
              <a:gd name="T7" fmla="*/ 111887 h 671576"/>
              <a:gd name="T8" fmla="*/ 3967988 w 3967988"/>
              <a:gd name="T9" fmla="*/ 559689 h 671576"/>
              <a:gd name="T10" fmla="*/ 3856101 w 3967988"/>
              <a:gd name="T11" fmla="*/ 671576 h 671576"/>
              <a:gd name="T12" fmla="*/ 111887 w 3967988"/>
              <a:gd name="T13" fmla="*/ 671576 h 671576"/>
              <a:gd name="T14" fmla="*/ 0 w 3967988"/>
              <a:gd name="T15" fmla="*/ 559689 h 671576"/>
              <a:gd name="T16" fmla="*/ 0 w 3967988"/>
              <a:gd name="T17" fmla="*/ 111887 h 671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967988" h="671576" extrusionOk="0">
                <a:moveTo>
                  <a:pt x="0" y="111887"/>
                </a:moveTo>
                <a:cubicBezTo>
                  <a:pt x="0" y="50165"/>
                  <a:pt x="50165" y="0"/>
                  <a:pt x="111887" y="0"/>
                </a:cubicBezTo>
                <a:lnTo>
                  <a:pt x="3856101" y="0"/>
                </a:lnTo>
                <a:cubicBezTo>
                  <a:pt x="3917950" y="0"/>
                  <a:pt x="3967988" y="50165"/>
                  <a:pt x="3967988" y="111887"/>
                </a:cubicBezTo>
                <a:lnTo>
                  <a:pt x="3967988" y="559689"/>
                </a:lnTo>
                <a:cubicBezTo>
                  <a:pt x="3967988" y="621538"/>
                  <a:pt x="3917823" y="671576"/>
                  <a:pt x="3856101" y="671576"/>
                </a:cubicBezTo>
                <a:lnTo>
                  <a:pt x="111887" y="671576"/>
                </a:lnTo>
                <a:cubicBezTo>
                  <a:pt x="50165" y="671576"/>
                  <a:pt x="0" y="621538"/>
                  <a:pt x="0" y="559689"/>
                </a:cubicBezTo>
                <a:lnTo>
                  <a:pt x="0" y="111887"/>
                </a:lnTo>
                <a:close/>
              </a:path>
            </a:pathLst>
          </a:custGeom>
          <a:solidFill>
            <a:srgbClr val="203C5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88" name="Google Shape;389;p7">
            <a:extLst>
              <a:ext uri="{FF2B5EF4-FFF2-40B4-BE49-F238E27FC236}">
                <a16:creationId xmlns:a16="http://schemas.microsoft.com/office/drawing/2014/main" id="{5CC0DF53-2CB8-F41C-3319-F0118F48F8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72825" y="5524500"/>
            <a:ext cx="2698750" cy="407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altLang="pt-BR" sz="1300" b="1" dirty="0">
                <a:solidFill>
                  <a:srgbClr val="FFFFFF"/>
                </a:solidFill>
                <a:sym typeface="Montserrat" panose="00000500000000000000" pitchFamily="2" charset="0"/>
              </a:rPr>
              <a:t>Paulo de Meira Lins</a:t>
            </a:r>
            <a:endParaRPr lang="pt-BR" altLang="pt-BR" dirty="0"/>
          </a:p>
          <a:p>
            <a:pPr algn="ctr" eaLnBrk="1" hangingPunct="1">
              <a:lnSpc>
                <a:spcPct val="120000"/>
              </a:lnSpc>
            </a:pPr>
            <a:r>
              <a:rPr lang="en-US" altLang="pt-BR" sz="1000" dirty="0">
                <a:solidFill>
                  <a:srgbClr val="FFFFFF"/>
                </a:solidFill>
                <a:sym typeface="Montserrat" panose="00000500000000000000" pitchFamily="2" charset="0"/>
              </a:rPr>
              <a:t>(GDSUN)</a:t>
            </a:r>
            <a:endParaRPr lang="pt-BR" altLang="pt-BR" dirty="0"/>
          </a:p>
        </p:txBody>
      </p:sp>
      <p:sp>
        <p:nvSpPr>
          <p:cNvPr id="15389" name="Google Shape;390;p7">
            <a:extLst>
              <a:ext uri="{FF2B5EF4-FFF2-40B4-BE49-F238E27FC236}">
                <a16:creationId xmlns:a16="http://schemas.microsoft.com/office/drawing/2014/main" id="{68D87E35-0161-A3B1-95B3-0D5FA1DC2E37}"/>
              </a:ext>
            </a:extLst>
          </p:cNvPr>
          <p:cNvSpPr>
            <a:spLocks/>
          </p:cNvSpPr>
          <p:nvPr/>
        </p:nvSpPr>
        <p:spPr bwMode="auto">
          <a:xfrm>
            <a:off x="11034713" y="6048375"/>
            <a:ext cx="2976562" cy="504825"/>
          </a:xfrm>
          <a:custGeom>
            <a:avLst/>
            <a:gdLst>
              <a:gd name="T0" fmla="*/ 0 w 3967988"/>
              <a:gd name="T1" fmla="*/ 111887 h 671576"/>
              <a:gd name="T2" fmla="*/ 111887 w 3967988"/>
              <a:gd name="T3" fmla="*/ 0 h 671576"/>
              <a:gd name="T4" fmla="*/ 3856101 w 3967988"/>
              <a:gd name="T5" fmla="*/ 0 h 671576"/>
              <a:gd name="T6" fmla="*/ 3967988 w 3967988"/>
              <a:gd name="T7" fmla="*/ 111887 h 671576"/>
              <a:gd name="T8" fmla="*/ 3967988 w 3967988"/>
              <a:gd name="T9" fmla="*/ 559689 h 671576"/>
              <a:gd name="T10" fmla="*/ 3856101 w 3967988"/>
              <a:gd name="T11" fmla="*/ 671576 h 671576"/>
              <a:gd name="T12" fmla="*/ 111887 w 3967988"/>
              <a:gd name="T13" fmla="*/ 671576 h 671576"/>
              <a:gd name="T14" fmla="*/ 0 w 3967988"/>
              <a:gd name="T15" fmla="*/ 559689 h 671576"/>
              <a:gd name="T16" fmla="*/ 0 w 3967988"/>
              <a:gd name="T17" fmla="*/ 111887 h 671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967988" h="671576" extrusionOk="0">
                <a:moveTo>
                  <a:pt x="0" y="111887"/>
                </a:moveTo>
                <a:cubicBezTo>
                  <a:pt x="0" y="50165"/>
                  <a:pt x="50165" y="0"/>
                  <a:pt x="111887" y="0"/>
                </a:cubicBezTo>
                <a:lnTo>
                  <a:pt x="3856101" y="0"/>
                </a:lnTo>
                <a:cubicBezTo>
                  <a:pt x="3917950" y="0"/>
                  <a:pt x="3967988" y="50165"/>
                  <a:pt x="3967988" y="111887"/>
                </a:cubicBezTo>
                <a:lnTo>
                  <a:pt x="3967988" y="559689"/>
                </a:lnTo>
                <a:cubicBezTo>
                  <a:pt x="3967988" y="621538"/>
                  <a:pt x="3917823" y="671576"/>
                  <a:pt x="3856101" y="671576"/>
                </a:cubicBezTo>
                <a:lnTo>
                  <a:pt x="111887" y="671576"/>
                </a:lnTo>
                <a:cubicBezTo>
                  <a:pt x="50165" y="671576"/>
                  <a:pt x="0" y="621538"/>
                  <a:pt x="0" y="559689"/>
                </a:cubicBezTo>
                <a:lnTo>
                  <a:pt x="0" y="111887"/>
                </a:lnTo>
                <a:close/>
              </a:path>
            </a:pathLst>
          </a:custGeom>
          <a:solidFill>
            <a:srgbClr val="203C5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90" name="Google Shape;391;p7">
            <a:extLst>
              <a:ext uri="{FF2B5EF4-FFF2-40B4-BE49-F238E27FC236}">
                <a16:creationId xmlns:a16="http://schemas.microsoft.com/office/drawing/2014/main" id="{0E17D74F-28A2-3ED3-1CE8-F909FC1FCF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72825" y="6103938"/>
            <a:ext cx="2698750" cy="407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altLang="pt-BR" sz="1300" b="1" dirty="0">
                <a:solidFill>
                  <a:srgbClr val="FFFFFF"/>
                </a:solidFill>
                <a:sym typeface="Montserrat" panose="00000500000000000000" pitchFamily="2" charset="0"/>
              </a:rPr>
              <a:t>Rodrigo Hsu Ngai Leite</a:t>
            </a:r>
            <a:endParaRPr lang="pt-BR" altLang="pt-BR" dirty="0"/>
          </a:p>
          <a:p>
            <a:pPr algn="ctr" eaLnBrk="1" hangingPunct="1">
              <a:lnSpc>
                <a:spcPct val="120000"/>
              </a:lnSpc>
            </a:pPr>
            <a:r>
              <a:rPr lang="en-US" altLang="pt-BR" sz="1000" dirty="0">
                <a:solidFill>
                  <a:srgbClr val="FFFFFF"/>
                </a:solidFill>
                <a:sym typeface="Montserrat" panose="00000500000000000000" pitchFamily="2" charset="0"/>
              </a:rPr>
              <a:t> (Apolo Renováveis)</a:t>
            </a:r>
            <a:endParaRPr lang="pt-BR" altLang="pt-BR" dirty="0"/>
          </a:p>
        </p:txBody>
      </p:sp>
      <p:sp>
        <p:nvSpPr>
          <p:cNvPr id="15391" name="Google Shape;392;p7">
            <a:extLst>
              <a:ext uri="{FF2B5EF4-FFF2-40B4-BE49-F238E27FC236}">
                <a16:creationId xmlns:a16="http://schemas.microsoft.com/office/drawing/2014/main" id="{8A9B0293-5151-5405-839C-9F1ED4C5C355}"/>
              </a:ext>
            </a:extLst>
          </p:cNvPr>
          <p:cNvSpPr>
            <a:spLocks/>
          </p:cNvSpPr>
          <p:nvPr/>
        </p:nvSpPr>
        <p:spPr bwMode="auto">
          <a:xfrm>
            <a:off x="11047413" y="6627813"/>
            <a:ext cx="2976562" cy="503237"/>
          </a:xfrm>
          <a:custGeom>
            <a:avLst/>
            <a:gdLst>
              <a:gd name="T0" fmla="*/ 0 w 3967988"/>
              <a:gd name="T1" fmla="*/ 111887 h 671576"/>
              <a:gd name="T2" fmla="*/ 111887 w 3967988"/>
              <a:gd name="T3" fmla="*/ 0 h 671576"/>
              <a:gd name="T4" fmla="*/ 3856101 w 3967988"/>
              <a:gd name="T5" fmla="*/ 0 h 671576"/>
              <a:gd name="T6" fmla="*/ 3967988 w 3967988"/>
              <a:gd name="T7" fmla="*/ 111887 h 671576"/>
              <a:gd name="T8" fmla="*/ 3967988 w 3967988"/>
              <a:gd name="T9" fmla="*/ 559689 h 671576"/>
              <a:gd name="T10" fmla="*/ 3856101 w 3967988"/>
              <a:gd name="T11" fmla="*/ 671576 h 671576"/>
              <a:gd name="T12" fmla="*/ 111887 w 3967988"/>
              <a:gd name="T13" fmla="*/ 671576 h 671576"/>
              <a:gd name="T14" fmla="*/ 0 w 3967988"/>
              <a:gd name="T15" fmla="*/ 559689 h 671576"/>
              <a:gd name="T16" fmla="*/ 0 w 3967988"/>
              <a:gd name="T17" fmla="*/ 111887 h 671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967988" h="671576" extrusionOk="0">
                <a:moveTo>
                  <a:pt x="0" y="111887"/>
                </a:moveTo>
                <a:cubicBezTo>
                  <a:pt x="0" y="50165"/>
                  <a:pt x="50165" y="0"/>
                  <a:pt x="111887" y="0"/>
                </a:cubicBezTo>
                <a:lnTo>
                  <a:pt x="3856101" y="0"/>
                </a:lnTo>
                <a:cubicBezTo>
                  <a:pt x="3917950" y="0"/>
                  <a:pt x="3967988" y="50165"/>
                  <a:pt x="3967988" y="111887"/>
                </a:cubicBezTo>
                <a:lnTo>
                  <a:pt x="3967988" y="559689"/>
                </a:lnTo>
                <a:cubicBezTo>
                  <a:pt x="3967988" y="621538"/>
                  <a:pt x="3917823" y="671576"/>
                  <a:pt x="3856101" y="671576"/>
                </a:cubicBezTo>
                <a:lnTo>
                  <a:pt x="111887" y="671576"/>
                </a:lnTo>
                <a:cubicBezTo>
                  <a:pt x="50165" y="671576"/>
                  <a:pt x="0" y="621538"/>
                  <a:pt x="0" y="559689"/>
                </a:cubicBezTo>
                <a:lnTo>
                  <a:pt x="0" y="111887"/>
                </a:lnTo>
                <a:close/>
              </a:path>
            </a:pathLst>
          </a:custGeom>
          <a:solidFill>
            <a:srgbClr val="203C5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92" name="Google Shape;393;p7">
            <a:extLst>
              <a:ext uri="{FF2B5EF4-FFF2-40B4-BE49-F238E27FC236}">
                <a16:creationId xmlns:a16="http://schemas.microsoft.com/office/drawing/2014/main" id="{5A53AFAD-805E-5472-4693-FBC54B1417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85525" y="6681788"/>
            <a:ext cx="2700338" cy="407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altLang="pt-BR" sz="1300" b="1" dirty="0">
                <a:solidFill>
                  <a:srgbClr val="FFFFFF"/>
                </a:solidFill>
                <a:sym typeface="Montserrat" panose="00000500000000000000" pitchFamily="2" charset="0"/>
              </a:rPr>
              <a:t>Surya Mendonça</a:t>
            </a:r>
            <a:endParaRPr lang="pt-BR" altLang="pt-BR" dirty="0"/>
          </a:p>
          <a:p>
            <a:pPr algn="ctr" eaLnBrk="1" hangingPunct="1">
              <a:lnSpc>
                <a:spcPct val="120000"/>
              </a:lnSpc>
            </a:pPr>
            <a:r>
              <a:rPr lang="en-US" altLang="pt-BR" sz="1000" dirty="0">
                <a:solidFill>
                  <a:srgbClr val="FFFFFF"/>
                </a:solidFill>
                <a:sym typeface="Montserrat" panose="00000500000000000000" pitchFamily="2" charset="0"/>
              </a:rPr>
              <a:t>(Origo energia)</a:t>
            </a:r>
            <a:endParaRPr lang="pt-BR" altLang="pt-BR" dirty="0"/>
          </a:p>
        </p:txBody>
      </p:sp>
      <p:sp>
        <p:nvSpPr>
          <p:cNvPr id="15393" name="Google Shape;394;p7">
            <a:extLst>
              <a:ext uri="{FF2B5EF4-FFF2-40B4-BE49-F238E27FC236}">
                <a16:creationId xmlns:a16="http://schemas.microsoft.com/office/drawing/2014/main" id="{71C29000-8A72-2959-B0F2-3CB913F7FD0E}"/>
              </a:ext>
            </a:extLst>
          </p:cNvPr>
          <p:cNvSpPr>
            <a:spLocks/>
          </p:cNvSpPr>
          <p:nvPr/>
        </p:nvSpPr>
        <p:spPr bwMode="auto">
          <a:xfrm>
            <a:off x="11074400" y="7200900"/>
            <a:ext cx="2974975" cy="503238"/>
          </a:xfrm>
          <a:custGeom>
            <a:avLst/>
            <a:gdLst>
              <a:gd name="T0" fmla="*/ 0 w 3967988"/>
              <a:gd name="T1" fmla="*/ 111887 h 671576"/>
              <a:gd name="T2" fmla="*/ 111887 w 3967988"/>
              <a:gd name="T3" fmla="*/ 0 h 671576"/>
              <a:gd name="T4" fmla="*/ 3856101 w 3967988"/>
              <a:gd name="T5" fmla="*/ 0 h 671576"/>
              <a:gd name="T6" fmla="*/ 3967988 w 3967988"/>
              <a:gd name="T7" fmla="*/ 111887 h 671576"/>
              <a:gd name="T8" fmla="*/ 3967988 w 3967988"/>
              <a:gd name="T9" fmla="*/ 559689 h 671576"/>
              <a:gd name="T10" fmla="*/ 3856101 w 3967988"/>
              <a:gd name="T11" fmla="*/ 671576 h 671576"/>
              <a:gd name="T12" fmla="*/ 111887 w 3967988"/>
              <a:gd name="T13" fmla="*/ 671576 h 671576"/>
              <a:gd name="T14" fmla="*/ 0 w 3967988"/>
              <a:gd name="T15" fmla="*/ 559689 h 671576"/>
              <a:gd name="T16" fmla="*/ 0 w 3967988"/>
              <a:gd name="T17" fmla="*/ 111887 h 671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967988" h="671576" extrusionOk="0">
                <a:moveTo>
                  <a:pt x="0" y="111887"/>
                </a:moveTo>
                <a:cubicBezTo>
                  <a:pt x="0" y="50165"/>
                  <a:pt x="50165" y="0"/>
                  <a:pt x="111887" y="0"/>
                </a:cubicBezTo>
                <a:lnTo>
                  <a:pt x="3856101" y="0"/>
                </a:lnTo>
                <a:cubicBezTo>
                  <a:pt x="3917950" y="0"/>
                  <a:pt x="3967988" y="50165"/>
                  <a:pt x="3967988" y="111887"/>
                </a:cubicBezTo>
                <a:lnTo>
                  <a:pt x="3967988" y="559689"/>
                </a:lnTo>
                <a:cubicBezTo>
                  <a:pt x="3967988" y="621538"/>
                  <a:pt x="3917823" y="671576"/>
                  <a:pt x="3856101" y="671576"/>
                </a:cubicBezTo>
                <a:lnTo>
                  <a:pt x="111887" y="671576"/>
                </a:lnTo>
                <a:cubicBezTo>
                  <a:pt x="50165" y="671576"/>
                  <a:pt x="0" y="621538"/>
                  <a:pt x="0" y="559689"/>
                </a:cubicBezTo>
                <a:lnTo>
                  <a:pt x="0" y="111887"/>
                </a:lnTo>
                <a:close/>
              </a:path>
            </a:pathLst>
          </a:custGeom>
          <a:solidFill>
            <a:srgbClr val="203C5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94" name="Google Shape;395;p7">
            <a:extLst>
              <a:ext uri="{FF2B5EF4-FFF2-40B4-BE49-F238E27FC236}">
                <a16:creationId xmlns:a16="http://schemas.microsoft.com/office/drawing/2014/main" id="{A70AE982-C536-D142-2820-28D88C79B2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12513" y="7254875"/>
            <a:ext cx="2698750" cy="407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altLang="pt-BR" sz="1300" b="1" dirty="0">
                <a:solidFill>
                  <a:srgbClr val="FFFFFF"/>
                </a:solidFill>
                <a:sym typeface="Montserrat" panose="00000500000000000000" pitchFamily="2" charset="0"/>
              </a:rPr>
              <a:t>Saulo Alves</a:t>
            </a:r>
            <a:endParaRPr lang="pt-BR" altLang="pt-BR" dirty="0"/>
          </a:p>
          <a:p>
            <a:pPr algn="ctr" eaLnBrk="1" hangingPunct="1">
              <a:lnSpc>
                <a:spcPct val="120000"/>
              </a:lnSpc>
            </a:pPr>
            <a:r>
              <a:rPr lang="en-US" altLang="pt-BR" sz="1000" dirty="0">
                <a:solidFill>
                  <a:srgbClr val="FFFFFF"/>
                </a:solidFill>
                <a:sym typeface="Montserrat" panose="00000500000000000000" pitchFamily="2" charset="0"/>
              </a:rPr>
              <a:t>(Evolua Energia)</a:t>
            </a:r>
            <a:endParaRPr lang="pt-BR" altLang="pt-BR" dirty="0"/>
          </a:p>
        </p:txBody>
      </p:sp>
      <p:sp>
        <p:nvSpPr>
          <p:cNvPr id="15395" name="Google Shape;396;p7">
            <a:extLst>
              <a:ext uri="{FF2B5EF4-FFF2-40B4-BE49-F238E27FC236}">
                <a16:creationId xmlns:a16="http://schemas.microsoft.com/office/drawing/2014/main" id="{4C477A15-D229-9C9C-F8B3-9CA30630E356}"/>
              </a:ext>
            </a:extLst>
          </p:cNvPr>
          <p:cNvSpPr>
            <a:spLocks/>
          </p:cNvSpPr>
          <p:nvPr/>
        </p:nvSpPr>
        <p:spPr bwMode="auto">
          <a:xfrm>
            <a:off x="7181850" y="1293813"/>
            <a:ext cx="3136900" cy="1758950"/>
          </a:xfrm>
          <a:custGeom>
            <a:avLst/>
            <a:gdLst>
              <a:gd name="T0" fmla="*/ 0 w 3136539"/>
              <a:gd name="T1" fmla="*/ 0 h 1759181"/>
              <a:gd name="T2" fmla="*/ 3136539 w 3136539"/>
              <a:gd name="T3" fmla="*/ 0 h 1759181"/>
              <a:gd name="T4" fmla="*/ 3136539 w 3136539"/>
              <a:gd name="T5" fmla="*/ 1759181 h 1759181"/>
              <a:gd name="T6" fmla="*/ 0 w 3136539"/>
              <a:gd name="T7" fmla="*/ 1759181 h 1759181"/>
              <a:gd name="T8" fmla="*/ 0 w 3136539"/>
              <a:gd name="T9" fmla="*/ 0 h 1759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36539" h="1759181" extrusionOk="0">
                <a:moveTo>
                  <a:pt x="0" y="0"/>
                </a:moveTo>
                <a:lnTo>
                  <a:pt x="3136539" y="0"/>
                </a:lnTo>
                <a:lnTo>
                  <a:pt x="3136539" y="1759181"/>
                </a:lnTo>
                <a:lnTo>
                  <a:pt x="0" y="1759181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96" name="Google Shape;397;p7">
            <a:extLst>
              <a:ext uri="{FF2B5EF4-FFF2-40B4-BE49-F238E27FC236}">
                <a16:creationId xmlns:a16="http://schemas.microsoft.com/office/drawing/2014/main" id="{F8D51E02-D812-7BAF-65EA-0759CDD076EC}"/>
              </a:ext>
            </a:extLst>
          </p:cNvPr>
          <p:cNvSpPr>
            <a:spLocks/>
          </p:cNvSpPr>
          <p:nvPr/>
        </p:nvSpPr>
        <p:spPr bwMode="auto">
          <a:xfrm>
            <a:off x="1244600" y="3338513"/>
            <a:ext cx="4583113" cy="431800"/>
          </a:xfrm>
          <a:custGeom>
            <a:avLst/>
            <a:gdLst>
              <a:gd name="T0" fmla="*/ 0 w 6111113"/>
              <a:gd name="T1" fmla="*/ 95885 h 575564"/>
              <a:gd name="T2" fmla="*/ 95885 w 6111113"/>
              <a:gd name="T3" fmla="*/ 0 h 575564"/>
              <a:gd name="T4" fmla="*/ 6015228 w 6111113"/>
              <a:gd name="T5" fmla="*/ 0 h 575564"/>
              <a:gd name="T6" fmla="*/ 6111113 w 6111113"/>
              <a:gd name="T7" fmla="*/ 95885 h 575564"/>
              <a:gd name="T8" fmla="*/ 6111113 w 6111113"/>
              <a:gd name="T9" fmla="*/ 479679 h 575564"/>
              <a:gd name="T10" fmla="*/ 6015228 w 6111113"/>
              <a:gd name="T11" fmla="*/ 575564 h 575564"/>
              <a:gd name="T12" fmla="*/ 95885 w 6111113"/>
              <a:gd name="T13" fmla="*/ 575564 h 575564"/>
              <a:gd name="T14" fmla="*/ 0 w 6111113"/>
              <a:gd name="T15" fmla="*/ 479679 h 575564"/>
              <a:gd name="T16" fmla="*/ 0 w 6111113"/>
              <a:gd name="T17" fmla="*/ 95885 h 5755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111113" h="575564" extrusionOk="0">
                <a:moveTo>
                  <a:pt x="0" y="95885"/>
                </a:moveTo>
                <a:cubicBezTo>
                  <a:pt x="0" y="42926"/>
                  <a:pt x="42926" y="0"/>
                  <a:pt x="95885" y="0"/>
                </a:cubicBezTo>
                <a:lnTo>
                  <a:pt x="6015228" y="0"/>
                </a:lnTo>
                <a:cubicBezTo>
                  <a:pt x="6068187" y="0"/>
                  <a:pt x="6111113" y="42926"/>
                  <a:pt x="6111113" y="95885"/>
                </a:cubicBezTo>
                <a:lnTo>
                  <a:pt x="6111113" y="479679"/>
                </a:lnTo>
                <a:cubicBezTo>
                  <a:pt x="6111113" y="532638"/>
                  <a:pt x="6068187" y="575564"/>
                  <a:pt x="6015228" y="575564"/>
                </a:cubicBezTo>
                <a:lnTo>
                  <a:pt x="95885" y="575564"/>
                </a:lnTo>
                <a:cubicBezTo>
                  <a:pt x="42926" y="575564"/>
                  <a:pt x="0" y="532638"/>
                  <a:pt x="0" y="479679"/>
                </a:cubicBezTo>
                <a:lnTo>
                  <a:pt x="0" y="95885"/>
                </a:lnTo>
                <a:close/>
              </a:path>
            </a:pathLst>
          </a:custGeom>
          <a:solidFill>
            <a:srgbClr val="E39F1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97" name="Google Shape;398;p7">
            <a:extLst>
              <a:ext uri="{FF2B5EF4-FFF2-40B4-BE49-F238E27FC236}">
                <a16:creationId xmlns:a16="http://schemas.microsoft.com/office/drawing/2014/main" id="{9BA3ABE2-79EE-473B-8264-049642ADA0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4113" y="3465513"/>
            <a:ext cx="2224087" cy="218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altLang="pt-BR" sz="1300" dirty="0">
                <a:solidFill>
                  <a:srgbClr val="203C5B"/>
                </a:solidFill>
                <a:sym typeface="Montserrat" panose="00000500000000000000" pitchFamily="2" charset="0"/>
              </a:rPr>
              <a:t>DIRETORIA EXECUTIVA</a:t>
            </a:r>
            <a:endParaRPr lang="pt-BR" altLang="pt-BR" dirty="0"/>
          </a:p>
        </p:txBody>
      </p:sp>
      <p:sp>
        <p:nvSpPr>
          <p:cNvPr id="15398" name="Google Shape;399;p7">
            <a:extLst>
              <a:ext uri="{FF2B5EF4-FFF2-40B4-BE49-F238E27FC236}">
                <a16:creationId xmlns:a16="http://schemas.microsoft.com/office/drawing/2014/main" id="{6DE81529-FACE-76B0-615F-53C3915A2CF4}"/>
              </a:ext>
            </a:extLst>
          </p:cNvPr>
          <p:cNvSpPr>
            <a:spLocks/>
          </p:cNvSpPr>
          <p:nvPr/>
        </p:nvSpPr>
        <p:spPr bwMode="auto">
          <a:xfrm>
            <a:off x="1257300" y="3816350"/>
            <a:ext cx="2251075" cy="504825"/>
          </a:xfrm>
          <a:custGeom>
            <a:avLst/>
            <a:gdLst>
              <a:gd name="T0" fmla="*/ 0 w 3001518"/>
              <a:gd name="T1" fmla="*/ 111887 h 671576"/>
              <a:gd name="T2" fmla="*/ 111887 w 3001518"/>
              <a:gd name="T3" fmla="*/ 0 h 671576"/>
              <a:gd name="T4" fmla="*/ 2889631 w 3001518"/>
              <a:gd name="T5" fmla="*/ 0 h 671576"/>
              <a:gd name="T6" fmla="*/ 3001518 w 3001518"/>
              <a:gd name="T7" fmla="*/ 111887 h 671576"/>
              <a:gd name="T8" fmla="*/ 3001518 w 3001518"/>
              <a:gd name="T9" fmla="*/ 559689 h 671576"/>
              <a:gd name="T10" fmla="*/ 2889631 w 3001518"/>
              <a:gd name="T11" fmla="*/ 671576 h 671576"/>
              <a:gd name="T12" fmla="*/ 111887 w 3001518"/>
              <a:gd name="T13" fmla="*/ 671576 h 671576"/>
              <a:gd name="T14" fmla="*/ 0 w 3001518"/>
              <a:gd name="T15" fmla="*/ 559689 h 671576"/>
              <a:gd name="T16" fmla="*/ 0 w 3001518"/>
              <a:gd name="T17" fmla="*/ 111887 h 671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001518" h="671576" extrusionOk="0">
                <a:moveTo>
                  <a:pt x="0" y="111887"/>
                </a:moveTo>
                <a:cubicBezTo>
                  <a:pt x="0" y="50165"/>
                  <a:pt x="50165" y="0"/>
                  <a:pt x="111887" y="0"/>
                </a:cubicBezTo>
                <a:lnTo>
                  <a:pt x="2889631" y="0"/>
                </a:lnTo>
                <a:cubicBezTo>
                  <a:pt x="2951480" y="0"/>
                  <a:pt x="3001518" y="50165"/>
                  <a:pt x="3001518" y="111887"/>
                </a:cubicBezTo>
                <a:lnTo>
                  <a:pt x="3001518" y="559689"/>
                </a:lnTo>
                <a:cubicBezTo>
                  <a:pt x="3001518" y="621538"/>
                  <a:pt x="2951353" y="671576"/>
                  <a:pt x="2889631" y="671576"/>
                </a:cubicBezTo>
                <a:lnTo>
                  <a:pt x="111887" y="671576"/>
                </a:lnTo>
                <a:cubicBezTo>
                  <a:pt x="50165" y="671576"/>
                  <a:pt x="0" y="621538"/>
                  <a:pt x="0" y="559689"/>
                </a:cubicBezTo>
                <a:lnTo>
                  <a:pt x="0" y="111887"/>
                </a:lnTo>
                <a:close/>
              </a:path>
            </a:pathLst>
          </a:custGeom>
          <a:solidFill>
            <a:srgbClr val="203C5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99" name="Google Shape;400;p7">
            <a:extLst>
              <a:ext uri="{FF2B5EF4-FFF2-40B4-BE49-F238E27FC236}">
                <a16:creationId xmlns:a16="http://schemas.microsoft.com/office/drawing/2014/main" id="{4D6C4D33-03E6-2BEF-4152-C51260CE2B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6063" y="3884613"/>
            <a:ext cx="1733550" cy="407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altLang="pt-BR" sz="1300" b="1" dirty="0">
                <a:solidFill>
                  <a:srgbClr val="FFFFFF"/>
                </a:solidFill>
                <a:sym typeface="Montserrat" panose="00000500000000000000" pitchFamily="2" charset="0"/>
              </a:rPr>
              <a:t>Carlos Evangelista</a:t>
            </a:r>
            <a:endParaRPr lang="pt-BR" altLang="pt-BR" dirty="0"/>
          </a:p>
          <a:p>
            <a:pPr algn="ctr" eaLnBrk="1" hangingPunct="1">
              <a:lnSpc>
                <a:spcPct val="120000"/>
              </a:lnSpc>
            </a:pPr>
            <a:r>
              <a:rPr lang="en-US" altLang="pt-BR" sz="1000" dirty="0">
                <a:solidFill>
                  <a:srgbClr val="FFFFFF"/>
                </a:solidFill>
                <a:sym typeface="Montserrat" panose="00000500000000000000" pitchFamily="2" charset="0"/>
              </a:rPr>
              <a:t>(GM Tecnologia)</a:t>
            </a:r>
            <a:endParaRPr lang="pt-BR" altLang="pt-BR" dirty="0"/>
          </a:p>
        </p:txBody>
      </p:sp>
      <p:sp>
        <p:nvSpPr>
          <p:cNvPr id="15400" name="Google Shape;401;p7">
            <a:extLst>
              <a:ext uri="{FF2B5EF4-FFF2-40B4-BE49-F238E27FC236}">
                <a16:creationId xmlns:a16="http://schemas.microsoft.com/office/drawing/2014/main" id="{D75F372A-68AA-E674-07F2-C4D5511B8F7D}"/>
              </a:ext>
            </a:extLst>
          </p:cNvPr>
          <p:cNvSpPr>
            <a:spLocks/>
          </p:cNvSpPr>
          <p:nvPr/>
        </p:nvSpPr>
        <p:spPr bwMode="auto">
          <a:xfrm>
            <a:off x="1257300" y="4378325"/>
            <a:ext cx="2251075" cy="503238"/>
          </a:xfrm>
          <a:custGeom>
            <a:avLst/>
            <a:gdLst>
              <a:gd name="T0" fmla="*/ 0 w 3001518"/>
              <a:gd name="T1" fmla="*/ 111887 h 671576"/>
              <a:gd name="T2" fmla="*/ 111887 w 3001518"/>
              <a:gd name="T3" fmla="*/ 0 h 671576"/>
              <a:gd name="T4" fmla="*/ 2889631 w 3001518"/>
              <a:gd name="T5" fmla="*/ 0 h 671576"/>
              <a:gd name="T6" fmla="*/ 3001518 w 3001518"/>
              <a:gd name="T7" fmla="*/ 111887 h 671576"/>
              <a:gd name="T8" fmla="*/ 3001518 w 3001518"/>
              <a:gd name="T9" fmla="*/ 559689 h 671576"/>
              <a:gd name="T10" fmla="*/ 2889631 w 3001518"/>
              <a:gd name="T11" fmla="*/ 671576 h 671576"/>
              <a:gd name="T12" fmla="*/ 111887 w 3001518"/>
              <a:gd name="T13" fmla="*/ 671576 h 671576"/>
              <a:gd name="T14" fmla="*/ 0 w 3001518"/>
              <a:gd name="T15" fmla="*/ 559689 h 671576"/>
              <a:gd name="T16" fmla="*/ 0 w 3001518"/>
              <a:gd name="T17" fmla="*/ 111887 h 671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001518" h="671576" extrusionOk="0">
                <a:moveTo>
                  <a:pt x="0" y="111887"/>
                </a:moveTo>
                <a:cubicBezTo>
                  <a:pt x="0" y="50165"/>
                  <a:pt x="50165" y="0"/>
                  <a:pt x="111887" y="0"/>
                </a:cubicBezTo>
                <a:lnTo>
                  <a:pt x="2889631" y="0"/>
                </a:lnTo>
                <a:cubicBezTo>
                  <a:pt x="2951480" y="0"/>
                  <a:pt x="3001518" y="50165"/>
                  <a:pt x="3001518" y="111887"/>
                </a:cubicBezTo>
                <a:lnTo>
                  <a:pt x="3001518" y="559689"/>
                </a:lnTo>
                <a:cubicBezTo>
                  <a:pt x="3001518" y="621538"/>
                  <a:pt x="2951353" y="671576"/>
                  <a:pt x="2889631" y="671576"/>
                </a:cubicBezTo>
                <a:lnTo>
                  <a:pt x="111887" y="671576"/>
                </a:lnTo>
                <a:cubicBezTo>
                  <a:pt x="50165" y="671576"/>
                  <a:pt x="0" y="621538"/>
                  <a:pt x="0" y="559689"/>
                </a:cubicBezTo>
                <a:lnTo>
                  <a:pt x="0" y="111887"/>
                </a:lnTo>
                <a:close/>
              </a:path>
            </a:pathLst>
          </a:custGeom>
          <a:solidFill>
            <a:srgbClr val="203C5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401" name="Google Shape;402;p7">
            <a:extLst>
              <a:ext uri="{FF2B5EF4-FFF2-40B4-BE49-F238E27FC236}">
                <a16:creationId xmlns:a16="http://schemas.microsoft.com/office/drawing/2014/main" id="{E03639C0-7690-B8BC-9B05-5388795E9B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5288" y="4422775"/>
            <a:ext cx="1422400" cy="407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altLang="pt-BR" sz="1300" b="1" dirty="0">
                <a:solidFill>
                  <a:srgbClr val="FFFFFF"/>
                </a:solidFill>
                <a:sym typeface="Montserrat" panose="00000500000000000000" pitchFamily="2" charset="0"/>
              </a:rPr>
              <a:t>Carlos Felipe</a:t>
            </a:r>
            <a:endParaRPr lang="pt-BR" altLang="pt-BR" dirty="0"/>
          </a:p>
          <a:p>
            <a:pPr algn="ctr" eaLnBrk="1" hangingPunct="1">
              <a:lnSpc>
                <a:spcPct val="120000"/>
              </a:lnSpc>
            </a:pPr>
            <a:r>
              <a:rPr lang="en-US" altLang="pt-BR" sz="1000" dirty="0">
                <a:solidFill>
                  <a:srgbClr val="FFFFFF"/>
                </a:solidFill>
                <a:sym typeface="Montserrat" panose="00000500000000000000" pitchFamily="2" charset="0"/>
              </a:rPr>
              <a:t>(Aevo Solar)</a:t>
            </a:r>
            <a:endParaRPr lang="pt-BR" altLang="pt-BR" dirty="0"/>
          </a:p>
        </p:txBody>
      </p:sp>
      <p:sp>
        <p:nvSpPr>
          <p:cNvPr id="15402" name="Google Shape;403;p7">
            <a:extLst>
              <a:ext uri="{FF2B5EF4-FFF2-40B4-BE49-F238E27FC236}">
                <a16:creationId xmlns:a16="http://schemas.microsoft.com/office/drawing/2014/main" id="{57C64D93-0C6C-8D70-4350-40E23D4ECDB5}"/>
              </a:ext>
            </a:extLst>
          </p:cNvPr>
          <p:cNvSpPr>
            <a:spLocks/>
          </p:cNvSpPr>
          <p:nvPr/>
        </p:nvSpPr>
        <p:spPr bwMode="auto">
          <a:xfrm>
            <a:off x="1250950" y="4949825"/>
            <a:ext cx="2251075" cy="503238"/>
          </a:xfrm>
          <a:custGeom>
            <a:avLst/>
            <a:gdLst>
              <a:gd name="T0" fmla="*/ 0 w 3001518"/>
              <a:gd name="T1" fmla="*/ 111887 h 671576"/>
              <a:gd name="T2" fmla="*/ 111887 w 3001518"/>
              <a:gd name="T3" fmla="*/ 0 h 671576"/>
              <a:gd name="T4" fmla="*/ 2889631 w 3001518"/>
              <a:gd name="T5" fmla="*/ 0 h 671576"/>
              <a:gd name="T6" fmla="*/ 3001518 w 3001518"/>
              <a:gd name="T7" fmla="*/ 111887 h 671576"/>
              <a:gd name="T8" fmla="*/ 3001518 w 3001518"/>
              <a:gd name="T9" fmla="*/ 559689 h 671576"/>
              <a:gd name="T10" fmla="*/ 2889631 w 3001518"/>
              <a:gd name="T11" fmla="*/ 671576 h 671576"/>
              <a:gd name="T12" fmla="*/ 111887 w 3001518"/>
              <a:gd name="T13" fmla="*/ 671576 h 671576"/>
              <a:gd name="T14" fmla="*/ 0 w 3001518"/>
              <a:gd name="T15" fmla="*/ 559689 h 671576"/>
              <a:gd name="T16" fmla="*/ 0 w 3001518"/>
              <a:gd name="T17" fmla="*/ 111887 h 671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001518" h="671576" extrusionOk="0">
                <a:moveTo>
                  <a:pt x="0" y="111887"/>
                </a:moveTo>
                <a:cubicBezTo>
                  <a:pt x="0" y="50165"/>
                  <a:pt x="50165" y="0"/>
                  <a:pt x="111887" y="0"/>
                </a:cubicBezTo>
                <a:lnTo>
                  <a:pt x="2889631" y="0"/>
                </a:lnTo>
                <a:cubicBezTo>
                  <a:pt x="2951480" y="0"/>
                  <a:pt x="3001518" y="50165"/>
                  <a:pt x="3001518" y="111887"/>
                </a:cubicBezTo>
                <a:lnTo>
                  <a:pt x="3001518" y="559689"/>
                </a:lnTo>
                <a:cubicBezTo>
                  <a:pt x="3001518" y="621538"/>
                  <a:pt x="2951353" y="671576"/>
                  <a:pt x="2889631" y="671576"/>
                </a:cubicBezTo>
                <a:lnTo>
                  <a:pt x="111887" y="671576"/>
                </a:lnTo>
                <a:cubicBezTo>
                  <a:pt x="50165" y="671576"/>
                  <a:pt x="0" y="621538"/>
                  <a:pt x="0" y="559689"/>
                </a:cubicBezTo>
                <a:lnTo>
                  <a:pt x="0" y="111887"/>
                </a:lnTo>
                <a:close/>
              </a:path>
            </a:pathLst>
          </a:custGeom>
          <a:solidFill>
            <a:srgbClr val="203C5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403" name="Google Shape;404;p7">
            <a:extLst>
              <a:ext uri="{FF2B5EF4-FFF2-40B4-BE49-F238E27FC236}">
                <a16:creationId xmlns:a16="http://schemas.microsoft.com/office/drawing/2014/main" id="{5BB84C2E-F3D4-46F3-49AB-B4CAB3860F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8938" y="4994275"/>
            <a:ext cx="1422400" cy="407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altLang="pt-BR" sz="1300" b="1" dirty="0">
                <a:solidFill>
                  <a:srgbClr val="FFFFFF"/>
                </a:solidFill>
                <a:sym typeface="Montserrat" panose="00000500000000000000" pitchFamily="2" charset="0"/>
              </a:rPr>
              <a:t>Zilda Costa</a:t>
            </a:r>
            <a:endParaRPr lang="pt-BR" altLang="pt-BR" dirty="0"/>
          </a:p>
          <a:p>
            <a:pPr algn="ctr" eaLnBrk="1" hangingPunct="1">
              <a:lnSpc>
                <a:spcPct val="120000"/>
              </a:lnSpc>
            </a:pPr>
            <a:r>
              <a:rPr lang="en-US" altLang="pt-BR" sz="1000" dirty="0">
                <a:solidFill>
                  <a:srgbClr val="FFFFFF"/>
                </a:solidFill>
                <a:sym typeface="Montserrat" panose="00000500000000000000" pitchFamily="2" charset="0"/>
              </a:rPr>
              <a:t>(Unicoba)</a:t>
            </a:r>
            <a:endParaRPr lang="pt-BR" altLang="pt-BR" dirty="0"/>
          </a:p>
        </p:txBody>
      </p:sp>
      <p:sp>
        <p:nvSpPr>
          <p:cNvPr id="15404" name="Google Shape;405;p7">
            <a:extLst>
              <a:ext uri="{FF2B5EF4-FFF2-40B4-BE49-F238E27FC236}">
                <a16:creationId xmlns:a16="http://schemas.microsoft.com/office/drawing/2014/main" id="{7D27DF15-9203-3E34-E085-9ED8FE67A910}"/>
              </a:ext>
            </a:extLst>
          </p:cNvPr>
          <p:cNvSpPr>
            <a:spLocks/>
          </p:cNvSpPr>
          <p:nvPr/>
        </p:nvSpPr>
        <p:spPr bwMode="auto">
          <a:xfrm>
            <a:off x="1250950" y="5524500"/>
            <a:ext cx="2251075" cy="503238"/>
          </a:xfrm>
          <a:custGeom>
            <a:avLst/>
            <a:gdLst>
              <a:gd name="T0" fmla="*/ 0 w 3001518"/>
              <a:gd name="T1" fmla="*/ 111887 h 671576"/>
              <a:gd name="T2" fmla="*/ 111887 w 3001518"/>
              <a:gd name="T3" fmla="*/ 0 h 671576"/>
              <a:gd name="T4" fmla="*/ 2889631 w 3001518"/>
              <a:gd name="T5" fmla="*/ 0 h 671576"/>
              <a:gd name="T6" fmla="*/ 3001518 w 3001518"/>
              <a:gd name="T7" fmla="*/ 111887 h 671576"/>
              <a:gd name="T8" fmla="*/ 3001518 w 3001518"/>
              <a:gd name="T9" fmla="*/ 559689 h 671576"/>
              <a:gd name="T10" fmla="*/ 2889631 w 3001518"/>
              <a:gd name="T11" fmla="*/ 671576 h 671576"/>
              <a:gd name="T12" fmla="*/ 111887 w 3001518"/>
              <a:gd name="T13" fmla="*/ 671576 h 671576"/>
              <a:gd name="T14" fmla="*/ 0 w 3001518"/>
              <a:gd name="T15" fmla="*/ 559689 h 671576"/>
              <a:gd name="T16" fmla="*/ 0 w 3001518"/>
              <a:gd name="T17" fmla="*/ 111887 h 671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001518" h="671576" extrusionOk="0">
                <a:moveTo>
                  <a:pt x="0" y="111887"/>
                </a:moveTo>
                <a:cubicBezTo>
                  <a:pt x="0" y="50165"/>
                  <a:pt x="50165" y="0"/>
                  <a:pt x="111887" y="0"/>
                </a:cubicBezTo>
                <a:lnTo>
                  <a:pt x="2889631" y="0"/>
                </a:lnTo>
                <a:cubicBezTo>
                  <a:pt x="2951480" y="0"/>
                  <a:pt x="3001518" y="50165"/>
                  <a:pt x="3001518" y="111887"/>
                </a:cubicBezTo>
                <a:lnTo>
                  <a:pt x="3001518" y="559689"/>
                </a:lnTo>
                <a:cubicBezTo>
                  <a:pt x="3001518" y="621538"/>
                  <a:pt x="2951353" y="671576"/>
                  <a:pt x="2889631" y="671576"/>
                </a:cubicBezTo>
                <a:lnTo>
                  <a:pt x="111887" y="671576"/>
                </a:lnTo>
                <a:cubicBezTo>
                  <a:pt x="50165" y="671576"/>
                  <a:pt x="0" y="621538"/>
                  <a:pt x="0" y="559689"/>
                </a:cubicBezTo>
                <a:lnTo>
                  <a:pt x="0" y="111887"/>
                </a:lnTo>
                <a:close/>
              </a:path>
            </a:pathLst>
          </a:custGeom>
          <a:solidFill>
            <a:srgbClr val="203C5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405" name="Google Shape;406;p7">
            <a:extLst>
              <a:ext uri="{FF2B5EF4-FFF2-40B4-BE49-F238E27FC236}">
                <a16:creationId xmlns:a16="http://schemas.microsoft.com/office/drawing/2014/main" id="{40D9B496-121F-4939-4252-FE1F985B3B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8938" y="5568950"/>
            <a:ext cx="1422400" cy="407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altLang="pt-BR" sz="1300" b="1" dirty="0">
                <a:solidFill>
                  <a:srgbClr val="FFFFFF"/>
                </a:solidFill>
                <a:sym typeface="Montserrat" panose="00000500000000000000" pitchFamily="2" charset="0"/>
              </a:rPr>
              <a:t>Rogério Duarte </a:t>
            </a:r>
            <a:endParaRPr lang="pt-BR" altLang="pt-BR" dirty="0"/>
          </a:p>
          <a:p>
            <a:pPr algn="ctr" eaLnBrk="1" hangingPunct="1">
              <a:lnSpc>
                <a:spcPct val="120000"/>
              </a:lnSpc>
            </a:pPr>
            <a:r>
              <a:rPr lang="en-US" altLang="pt-BR" sz="1000" dirty="0">
                <a:solidFill>
                  <a:srgbClr val="FFFFFF"/>
                </a:solidFill>
                <a:sym typeface="Montserrat" panose="00000500000000000000" pitchFamily="2" charset="0"/>
              </a:rPr>
              <a:t>(MOE)</a:t>
            </a:r>
            <a:endParaRPr lang="pt-BR" altLang="pt-BR" dirty="0"/>
          </a:p>
        </p:txBody>
      </p:sp>
      <p:sp>
        <p:nvSpPr>
          <p:cNvPr id="15406" name="Google Shape;407;p7">
            <a:extLst>
              <a:ext uri="{FF2B5EF4-FFF2-40B4-BE49-F238E27FC236}">
                <a16:creationId xmlns:a16="http://schemas.microsoft.com/office/drawing/2014/main" id="{5FB0D260-8847-574E-8D8D-3E1152DFF8AA}"/>
              </a:ext>
            </a:extLst>
          </p:cNvPr>
          <p:cNvSpPr>
            <a:spLocks/>
          </p:cNvSpPr>
          <p:nvPr/>
        </p:nvSpPr>
        <p:spPr bwMode="auto">
          <a:xfrm>
            <a:off x="1263650" y="6734175"/>
            <a:ext cx="2251075" cy="504825"/>
          </a:xfrm>
          <a:custGeom>
            <a:avLst/>
            <a:gdLst>
              <a:gd name="T0" fmla="*/ 0 w 3001518"/>
              <a:gd name="T1" fmla="*/ 111887 h 671576"/>
              <a:gd name="T2" fmla="*/ 111887 w 3001518"/>
              <a:gd name="T3" fmla="*/ 0 h 671576"/>
              <a:gd name="T4" fmla="*/ 2889631 w 3001518"/>
              <a:gd name="T5" fmla="*/ 0 h 671576"/>
              <a:gd name="T6" fmla="*/ 3001518 w 3001518"/>
              <a:gd name="T7" fmla="*/ 111887 h 671576"/>
              <a:gd name="T8" fmla="*/ 3001518 w 3001518"/>
              <a:gd name="T9" fmla="*/ 559689 h 671576"/>
              <a:gd name="T10" fmla="*/ 2889631 w 3001518"/>
              <a:gd name="T11" fmla="*/ 671576 h 671576"/>
              <a:gd name="T12" fmla="*/ 111887 w 3001518"/>
              <a:gd name="T13" fmla="*/ 671576 h 671576"/>
              <a:gd name="T14" fmla="*/ 0 w 3001518"/>
              <a:gd name="T15" fmla="*/ 559689 h 671576"/>
              <a:gd name="T16" fmla="*/ 0 w 3001518"/>
              <a:gd name="T17" fmla="*/ 111887 h 671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001518" h="671576" extrusionOk="0">
                <a:moveTo>
                  <a:pt x="0" y="111887"/>
                </a:moveTo>
                <a:cubicBezTo>
                  <a:pt x="0" y="50165"/>
                  <a:pt x="50165" y="0"/>
                  <a:pt x="111887" y="0"/>
                </a:cubicBezTo>
                <a:lnTo>
                  <a:pt x="2889631" y="0"/>
                </a:lnTo>
                <a:cubicBezTo>
                  <a:pt x="2951480" y="0"/>
                  <a:pt x="3001518" y="50165"/>
                  <a:pt x="3001518" y="111887"/>
                </a:cubicBezTo>
                <a:lnTo>
                  <a:pt x="3001518" y="559689"/>
                </a:lnTo>
                <a:cubicBezTo>
                  <a:pt x="3001518" y="621538"/>
                  <a:pt x="2951353" y="671576"/>
                  <a:pt x="2889631" y="671576"/>
                </a:cubicBezTo>
                <a:lnTo>
                  <a:pt x="111887" y="671576"/>
                </a:lnTo>
                <a:cubicBezTo>
                  <a:pt x="50165" y="671576"/>
                  <a:pt x="0" y="621538"/>
                  <a:pt x="0" y="559689"/>
                </a:cubicBezTo>
                <a:lnTo>
                  <a:pt x="0" y="111887"/>
                </a:lnTo>
                <a:close/>
              </a:path>
            </a:pathLst>
          </a:custGeom>
          <a:solidFill>
            <a:srgbClr val="203C5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407" name="Google Shape;408;p7">
            <a:extLst>
              <a:ext uri="{FF2B5EF4-FFF2-40B4-BE49-F238E27FC236}">
                <a16:creationId xmlns:a16="http://schemas.microsoft.com/office/drawing/2014/main" id="{05071A96-C393-A224-C01C-922336C8C8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1638" y="6778625"/>
            <a:ext cx="1422400" cy="407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altLang="pt-BR" sz="1300" b="1" dirty="0">
                <a:solidFill>
                  <a:srgbClr val="FFFFFF"/>
                </a:solidFill>
                <a:sym typeface="Montserrat" panose="00000500000000000000" pitchFamily="2" charset="0"/>
              </a:rPr>
              <a:t>Sydney Ipiranga </a:t>
            </a:r>
            <a:endParaRPr lang="pt-BR" altLang="pt-BR" dirty="0"/>
          </a:p>
          <a:p>
            <a:pPr algn="ctr" eaLnBrk="1" hangingPunct="1">
              <a:lnSpc>
                <a:spcPct val="120000"/>
              </a:lnSpc>
            </a:pPr>
            <a:r>
              <a:rPr lang="en-US" altLang="pt-BR" sz="1000" dirty="0">
                <a:solidFill>
                  <a:srgbClr val="FFFFFF"/>
                </a:solidFill>
                <a:sym typeface="Montserrat" panose="00000500000000000000" pitchFamily="2" charset="0"/>
              </a:rPr>
              <a:t>(Solarplus)</a:t>
            </a:r>
            <a:endParaRPr lang="pt-BR" altLang="pt-BR" dirty="0"/>
          </a:p>
        </p:txBody>
      </p:sp>
      <p:sp>
        <p:nvSpPr>
          <p:cNvPr id="15408" name="Google Shape;409;p7">
            <a:extLst>
              <a:ext uri="{FF2B5EF4-FFF2-40B4-BE49-F238E27FC236}">
                <a16:creationId xmlns:a16="http://schemas.microsoft.com/office/drawing/2014/main" id="{54554753-B3D8-F92F-BDC6-087565CD293D}"/>
              </a:ext>
            </a:extLst>
          </p:cNvPr>
          <p:cNvSpPr>
            <a:spLocks/>
          </p:cNvSpPr>
          <p:nvPr/>
        </p:nvSpPr>
        <p:spPr bwMode="auto">
          <a:xfrm>
            <a:off x="3573463" y="3822700"/>
            <a:ext cx="2251075" cy="503238"/>
          </a:xfrm>
          <a:custGeom>
            <a:avLst/>
            <a:gdLst>
              <a:gd name="T0" fmla="*/ 0 w 3001518"/>
              <a:gd name="T1" fmla="*/ 111887 h 671576"/>
              <a:gd name="T2" fmla="*/ 111887 w 3001518"/>
              <a:gd name="T3" fmla="*/ 0 h 671576"/>
              <a:gd name="T4" fmla="*/ 2889631 w 3001518"/>
              <a:gd name="T5" fmla="*/ 0 h 671576"/>
              <a:gd name="T6" fmla="*/ 3001518 w 3001518"/>
              <a:gd name="T7" fmla="*/ 111887 h 671576"/>
              <a:gd name="T8" fmla="*/ 3001518 w 3001518"/>
              <a:gd name="T9" fmla="*/ 559689 h 671576"/>
              <a:gd name="T10" fmla="*/ 2889631 w 3001518"/>
              <a:gd name="T11" fmla="*/ 671576 h 671576"/>
              <a:gd name="T12" fmla="*/ 111887 w 3001518"/>
              <a:gd name="T13" fmla="*/ 671576 h 671576"/>
              <a:gd name="T14" fmla="*/ 0 w 3001518"/>
              <a:gd name="T15" fmla="*/ 559689 h 671576"/>
              <a:gd name="T16" fmla="*/ 0 w 3001518"/>
              <a:gd name="T17" fmla="*/ 111887 h 671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001518" h="671576" extrusionOk="0">
                <a:moveTo>
                  <a:pt x="0" y="111887"/>
                </a:moveTo>
                <a:cubicBezTo>
                  <a:pt x="0" y="50165"/>
                  <a:pt x="50165" y="0"/>
                  <a:pt x="111887" y="0"/>
                </a:cubicBezTo>
                <a:lnTo>
                  <a:pt x="2889631" y="0"/>
                </a:lnTo>
                <a:cubicBezTo>
                  <a:pt x="2951480" y="0"/>
                  <a:pt x="3001518" y="50165"/>
                  <a:pt x="3001518" y="111887"/>
                </a:cubicBezTo>
                <a:lnTo>
                  <a:pt x="3001518" y="559689"/>
                </a:lnTo>
                <a:cubicBezTo>
                  <a:pt x="3001518" y="621538"/>
                  <a:pt x="2951353" y="671576"/>
                  <a:pt x="2889631" y="671576"/>
                </a:cubicBezTo>
                <a:lnTo>
                  <a:pt x="111887" y="671576"/>
                </a:lnTo>
                <a:cubicBezTo>
                  <a:pt x="50165" y="671576"/>
                  <a:pt x="0" y="621538"/>
                  <a:pt x="0" y="559689"/>
                </a:cubicBezTo>
                <a:lnTo>
                  <a:pt x="0" y="111887"/>
                </a:lnTo>
                <a:close/>
              </a:path>
            </a:pathLst>
          </a:custGeom>
          <a:solidFill>
            <a:srgbClr val="203C5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409" name="Google Shape;410;p7">
            <a:extLst>
              <a:ext uri="{FF2B5EF4-FFF2-40B4-BE49-F238E27FC236}">
                <a16:creationId xmlns:a16="http://schemas.microsoft.com/office/drawing/2014/main" id="{79B30ACB-12C2-1819-4500-59E1FBB1BB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2225" y="3967163"/>
            <a:ext cx="1733550" cy="218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altLang="pt-BR" sz="1300" b="1" dirty="0">
                <a:solidFill>
                  <a:srgbClr val="FFFFFF"/>
                </a:solidFill>
                <a:sym typeface="Montserrat" panose="00000500000000000000" pitchFamily="2" charset="0"/>
              </a:rPr>
              <a:t>Presidente</a:t>
            </a:r>
            <a:endParaRPr lang="pt-BR" altLang="pt-BR" dirty="0"/>
          </a:p>
        </p:txBody>
      </p:sp>
      <p:sp>
        <p:nvSpPr>
          <p:cNvPr id="15410" name="Google Shape;411;p7">
            <a:extLst>
              <a:ext uri="{FF2B5EF4-FFF2-40B4-BE49-F238E27FC236}">
                <a16:creationId xmlns:a16="http://schemas.microsoft.com/office/drawing/2014/main" id="{B1D1EBC7-9943-2E23-7C7B-61CB0DCA25DA}"/>
              </a:ext>
            </a:extLst>
          </p:cNvPr>
          <p:cNvSpPr>
            <a:spLocks/>
          </p:cNvSpPr>
          <p:nvPr/>
        </p:nvSpPr>
        <p:spPr bwMode="auto">
          <a:xfrm>
            <a:off x="3576638" y="4383088"/>
            <a:ext cx="2251075" cy="504825"/>
          </a:xfrm>
          <a:custGeom>
            <a:avLst/>
            <a:gdLst>
              <a:gd name="T0" fmla="*/ 0 w 3001518"/>
              <a:gd name="T1" fmla="*/ 111887 h 671576"/>
              <a:gd name="T2" fmla="*/ 111887 w 3001518"/>
              <a:gd name="T3" fmla="*/ 0 h 671576"/>
              <a:gd name="T4" fmla="*/ 2889631 w 3001518"/>
              <a:gd name="T5" fmla="*/ 0 h 671576"/>
              <a:gd name="T6" fmla="*/ 3001518 w 3001518"/>
              <a:gd name="T7" fmla="*/ 111887 h 671576"/>
              <a:gd name="T8" fmla="*/ 3001518 w 3001518"/>
              <a:gd name="T9" fmla="*/ 559689 h 671576"/>
              <a:gd name="T10" fmla="*/ 2889631 w 3001518"/>
              <a:gd name="T11" fmla="*/ 671576 h 671576"/>
              <a:gd name="T12" fmla="*/ 111887 w 3001518"/>
              <a:gd name="T13" fmla="*/ 671576 h 671576"/>
              <a:gd name="T14" fmla="*/ 0 w 3001518"/>
              <a:gd name="T15" fmla="*/ 559689 h 671576"/>
              <a:gd name="T16" fmla="*/ 0 w 3001518"/>
              <a:gd name="T17" fmla="*/ 111887 h 671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001518" h="671576" extrusionOk="0">
                <a:moveTo>
                  <a:pt x="0" y="111887"/>
                </a:moveTo>
                <a:cubicBezTo>
                  <a:pt x="0" y="50165"/>
                  <a:pt x="50165" y="0"/>
                  <a:pt x="111887" y="0"/>
                </a:cubicBezTo>
                <a:lnTo>
                  <a:pt x="2889631" y="0"/>
                </a:lnTo>
                <a:cubicBezTo>
                  <a:pt x="2951480" y="0"/>
                  <a:pt x="3001518" y="50165"/>
                  <a:pt x="3001518" y="111887"/>
                </a:cubicBezTo>
                <a:lnTo>
                  <a:pt x="3001518" y="559689"/>
                </a:lnTo>
                <a:cubicBezTo>
                  <a:pt x="3001518" y="621538"/>
                  <a:pt x="2951353" y="671576"/>
                  <a:pt x="2889631" y="671576"/>
                </a:cubicBezTo>
                <a:lnTo>
                  <a:pt x="111887" y="671576"/>
                </a:lnTo>
                <a:cubicBezTo>
                  <a:pt x="50165" y="671576"/>
                  <a:pt x="0" y="621538"/>
                  <a:pt x="0" y="559689"/>
                </a:cubicBezTo>
                <a:lnTo>
                  <a:pt x="0" y="111887"/>
                </a:lnTo>
                <a:close/>
              </a:path>
            </a:pathLst>
          </a:custGeom>
          <a:solidFill>
            <a:srgbClr val="203C5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411" name="Google Shape;412;p7">
            <a:extLst>
              <a:ext uri="{FF2B5EF4-FFF2-40B4-BE49-F238E27FC236}">
                <a16:creationId xmlns:a16="http://schemas.microsoft.com/office/drawing/2014/main" id="{3EC03ADA-FC20-D094-6356-4F149CAA19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5400" y="4529138"/>
            <a:ext cx="1733550" cy="218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altLang="pt-BR" sz="1300" b="1" dirty="0">
                <a:solidFill>
                  <a:srgbClr val="FFFFFF"/>
                </a:solidFill>
                <a:sym typeface="Montserrat" panose="00000500000000000000" pitchFamily="2" charset="0"/>
              </a:rPr>
              <a:t>Vice-Presidente</a:t>
            </a:r>
            <a:endParaRPr lang="pt-BR" altLang="pt-BR" dirty="0"/>
          </a:p>
        </p:txBody>
      </p:sp>
      <p:sp>
        <p:nvSpPr>
          <p:cNvPr id="15412" name="Google Shape;413;p7">
            <a:extLst>
              <a:ext uri="{FF2B5EF4-FFF2-40B4-BE49-F238E27FC236}">
                <a16:creationId xmlns:a16="http://schemas.microsoft.com/office/drawing/2014/main" id="{7C588BFE-9C86-F422-C3C3-A57D16774925}"/>
              </a:ext>
            </a:extLst>
          </p:cNvPr>
          <p:cNvSpPr>
            <a:spLocks/>
          </p:cNvSpPr>
          <p:nvPr/>
        </p:nvSpPr>
        <p:spPr bwMode="auto">
          <a:xfrm>
            <a:off x="3576638" y="4949825"/>
            <a:ext cx="2251075" cy="503238"/>
          </a:xfrm>
          <a:custGeom>
            <a:avLst/>
            <a:gdLst>
              <a:gd name="T0" fmla="*/ 0 w 3001518"/>
              <a:gd name="T1" fmla="*/ 111887 h 671576"/>
              <a:gd name="T2" fmla="*/ 111887 w 3001518"/>
              <a:gd name="T3" fmla="*/ 0 h 671576"/>
              <a:gd name="T4" fmla="*/ 2889631 w 3001518"/>
              <a:gd name="T5" fmla="*/ 0 h 671576"/>
              <a:gd name="T6" fmla="*/ 3001518 w 3001518"/>
              <a:gd name="T7" fmla="*/ 111887 h 671576"/>
              <a:gd name="T8" fmla="*/ 3001518 w 3001518"/>
              <a:gd name="T9" fmla="*/ 559689 h 671576"/>
              <a:gd name="T10" fmla="*/ 2889631 w 3001518"/>
              <a:gd name="T11" fmla="*/ 671576 h 671576"/>
              <a:gd name="T12" fmla="*/ 111887 w 3001518"/>
              <a:gd name="T13" fmla="*/ 671576 h 671576"/>
              <a:gd name="T14" fmla="*/ 0 w 3001518"/>
              <a:gd name="T15" fmla="*/ 559689 h 671576"/>
              <a:gd name="T16" fmla="*/ 0 w 3001518"/>
              <a:gd name="T17" fmla="*/ 111887 h 671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001518" h="671576" extrusionOk="0">
                <a:moveTo>
                  <a:pt x="0" y="111887"/>
                </a:moveTo>
                <a:cubicBezTo>
                  <a:pt x="0" y="50165"/>
                  <a:pt x="50165" y="0"/>
                  <a:pt x="111887" y="0"/>
                </a:cubicBezTo>
                <a:lnTo>
                  <a:pt x="2889631" y="0"/>
                </a:lnTo>
                <a:cubicBezTo>
                  <a:pt x="2951480" y="0"/>
                  <a:pt x="3001518" y="50165"/>
                  <a:pt x="3001518" y="111887"/>
                </a:cubicBezTo>
                <a:lnTo>
                  <a:pt x="3001518" y="559689"/>
                </a:lnTo>
                <a:cubicBezTo>
                  <a:pt x="3001518" y="621538"/>
                  <a:pt x="2951353" y="671576"/>
                  <a:pt x="2889631" y="671576"/>
                </a:cubicBezTo>
                <a:lnTo>
                  <a:pt x="111887" y="671576"/>
                </a:lnTo>
                <a:cubicBezTo>
                  <a:pt x="50165" y="671576"/>
                  <a:pt x="0" y="621538"/>
                  <a:pt x="0" y="559689"/>
                </a:cubicBezTo>
                <a:lnTo>
                  <a:pt x="0" y="111887"/>
                </a:lnTo>
                <a:close/>
              </a:path>
            </a:pathLst>
          </a:custGeom>
          <a:solidFill>
            <a:srgbClr val="203C5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413" name="Google Shape;414;p7">
            <a:extLst>
              <a:ext uri="{FF2B5EF4-FFF2-40B4-BE49-F238E27FC236}">
                <a16:creationId xmlns:a16="http://schemas.microsoft.com/office/drawing/2014/main" id="{EF6624D1-001B-2742-32DA-8E1D6E17FD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5400" y="5095875"/>
            <a:ext cx="1733550" cy="218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altLang="pt-BR" sz="1300" b="1" dirty="0">
                <a:solidFill>
                  <a:srgbClr val="FFFFFF"/>
                </a:solidFill>
                <a:sym typeface="Montserrat" panose="00000500000000000000" pitchFamily="2" charset="0"/>
              </a:rPr>
              <a:t>Vice-Presidente</a:t>
            </a:r>
            <a:endParaRPr lang="pt-BR" altLang="pt-BR" dirty="0"/>
          </a:p>
        </p:txBody>
      </p:sp>
      <p:sp>
        <p:nvSpPr>
          <p:cNvPr id="15414" name="Google Shape;415;p7">
            <a:extLst>
              <a:ext uri="{FF2B5EF4-FFF2-40B4-BE49-F238E27FC236}">
                <a16:creationId xmlns:a16="http://schemas.microsoft.com/office/drawing/2014/main" id="{68F0A8D4-0F74-2BD8-B8B1-8DE8242C914A}"/>
              </a:ext>
            </a:extLst>
          </p:cNvPr>
          <p:cNvSpPr>
            <a:spLocks/>
          </p:cNvSpPr>
          <p:nvPr/>
        </p:nvSpPr>
        <p:spPr bwMode="auto">
          <a:xfrm>
            <a:off x="3576638" y="5524500"/>
            <a:ext cx="2251075" cy="503238"/>
          </a:xfrm>
          <a:custGeom>
            <a:avLst/>
            <a:gdLst>
              <a:gd name="T0" fmla="*/ 0 w 3001518"/>
              <a:gd name="T1" fmla="*/ 111887 h 671576"/>
              <a:gd name="T2" fmla="*/ 111887 w 3001518"/>
              <a:gd name="T3" fmla="*/ 0 h 671576"/>
              <a:gd name="T4" fmla="*/ 2889631 w 3001518"/>
              <a:gd name="T5" fmla="*/ 0 h 671576"/>
              <a:gd name="T6" fmla="*/ 3001518 w 3001518"/>
              <a:gd name="T7" fmla="*/ 111887 h 671576"/>
              <a:gd name="T8" fmla="*/ 3001518 w 3001518"/>
              <a:gd name="T9" fmla="*/ 559689 h 671576"/>
              <a:gd name="T10" fmla="*/ 2889631 w 3001518"/>
              <a:gd name="T11" fmla="*/ 671576 h 671576"/>
              <a:gd name="T12" fmla="*/ 111887 w 3001518"/>
              <a:gd name="T13" fmla="*/ 671576 h 671576"/>
              <a:gd name="T14" fmla="*/ 0 w 3001518"/>
              <a:gd name="T15" fmla="*/ 559689 h 671576"/>
              <a:gd name="T16" fmla="*/ 0 w 3001518"/>
              <a:gd name="T17" fmla="*/ 111887 h 671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001518" h="671576" extrusionOk="0">
                <a:moveTo>
                  <a:pt x="0" y="111887"/>
                </a:moveTo>
                <a:cubicBezTo>
                  <a:pt x="0" y="50165"/>
                  <a:pt x="50165" y="0"/>
                  <a:pt x="111887" y="0"/>
                </a:cubicBezTo>
                <a:lnTo>
                  <a:pt x="2889631" y="0"/>
                </a:lnTo>
                <a:cubicBezTo>
                  <a:pt x="2951480" y="0"/>
                  <a:pt x="3001518" y="50165"/>
                  <a:pt x="3001518" y="111887"/>
                </a:cubicBezTo>
                <a:lnTo>
                  <a:pt x="3001518" y="559689"/>
                </a:lnTo>
                <a:cubicBezTo>
                  <a:pt x="3001518" y="621538"/>
                  <a:pt x="2951353" y="671576"/>
                  <a:pt x="2889631" y="671576"/>
                </a:cubicBezTo>
                <a:lnTo>
                  <a:pt x="111887" y="671576"/>
                </a:lnTo>
                <a:cubicBezTo>
                  <a:pt x="50165" y="671576"/>
                  <a:pt x="0" y="621538"/>
                  <a:pt x="0" y="559689"/>
                </a:cubicBezTo>
                <a:lnTo>
                  <a:pt x="0" y="111887"/>
                </a:lnTo>
                <a:close/>
              </a:path>
            </a:pathLst>
          </a:custGeom>
          <a:solidFill>
            <a:srgbClr val="203C5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415" name="Google Shape;416;p7">
            <a:extLst>
              <a:ext uri="{FF2B5EF4-FFF2-40B4-BE49-F238E27FC236}">
                <a16:creationId xmlns:a16="http://schemas.microsoft.com/office/drawing/2014/main" id="{36EFED84-AD69-8FF9-6953-D10EB10810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5400" y="5670550"/>
            <a:ext cx="1733550" cy="218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altLang="pt-BR" sz="1300" b="1" dirty="0">
                <a:solidFill>
                  <a:srgbClr val="FFFFFF"/>
                </a:solidFill>
                <a:sym typeface="Montserrat" panose="00000500000000000000" pitchFamily="2" charset="0"/>
              </a:rPr>
              <a:t>Diretor Financeiro</a:t>
            </a:r>
            <a:endParaRPr lang="pt-BR" altLang="pt-BR" dirty="0"/>
          </a:p>
        </p:txBody>
      </p:sp>
      <p:sp>
        <p:nvSpPr>
          <p:cNvPr id="15416" name="Google Shape;417;p7">
            <a:extLst>
              <a:ext uri="{FF2B5EF4-FFF2-40B4-BE49-F238E27FC236}">
                <a16:creationId xmlns:a16="http://schemas.microsoft.com/office/drawing/2014/main" id="{233032C9-57E8-A59E-CA1F-77379BF0EF90}"/>
              </a:ext>
            </a:extLst>
          </p:cNvPr>
          <p:cNvSpPr>
            <a:spLocks/>
          </p:cNvSpPr>
          <p:nvPr/>
        </p:nvSpPr>
        <p:spPr bwMode="auto">
          <a:xfrm>
            <a:off x="1250950" y="6256338"/>
            <a:ext cx="4583113" cy="430212"/>
          </a:xfrm>
          <a:custGeom>
            <a:avLst/>
            <a:gdLst>
              <a:gd name="T0" fmla="*/ 0 w 6111113"/>
              <a:gd name="T1" fmla="*/ 95885 h 575564"/>
              <a:gd name="T2" fmla="*/ 95885 w 6111113"/>
              <a:gd name="T3" fmla="*/ 0 h 575564"/>
              <a:gd name="T4" fmla="*/ 6015228 w 6111113"/>
              <a:gd name="T5" fmla="*/ 0 h 575564"/>
              <a:gd name="T6" fmla="*/ 6111113 w 6111113"/>
              <a:gd name="T7" fmla="*/ 95885 h 575564"/>
              <a:gd name="T8" fmla="*/ 6111113 w 6111113"/>
              <a:gd name="T9" fmla="*/ 479679 h 575564"/>
              <a:gd name="T10" fmla="*/ 6015228 w 6111113"/>
              <a:gd name="T11" fmla="*/ 575564 h 575564"/>
              <a:gd name="T12" fmla="*/ 95885 w 6111113"/>
              <a:gd name="T13" fmla="*/ 575564 h 575564"/>
              <a:gd name="T14" fmla="*/ 0 w 6111113"/>
              <a:gd name="T15" fmla="*/ 479679 h 575564"/>
              <a:gd name="T16" fmla="*/ 0 w 6111113"/>
              <a:gd name="T17" fmla="*/ 95885 h 5755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111113" h="575564" extrusionOk="0">
                <a:moveTo>
                  <a:pt x="0" y="95885"/>
                </a:moveTo>
                <a:cubicBezTo>
                  <a:pt x="0" y="42926"/>
                  <a:pt x="42926" y="0"/>
                  <a:pt x="95885" y="0"/>
                </a:cubicBezTo>
                <a:lnTo>
                  <a:pt x="6015228" y="0"/>
                </a:lnTo>
                <a:cubicBezTo>
                  <a:pt x="6068187" y="0"/>
                  <a:pt x="6111113" y="42926"/>
                  <a:pt x="6111113" y="95885"/>
                </a:cubicBezTo>
                <a:lnTo>
                  <a:pt x="6111113" y="479679"/>
                </a:lnTo>
                <a:cubicBezTo>
                  <a:pt x="6111113" y="532638"/>
                  <a:pt x="6068187" y="575564"/>
                  <a:pt x="6015228" y="575564"/>
                </a:cubicBezTo>
                <a:lnTo>
                  <a:pt x="95885" y="575564"/>
                </a:lnTo>
                <a:cubicBezTo>
                  <a:pt x="42926" y="575564"/>
                  <a:pt x="0" y="532638"/>
                  <a:pt x="0" y="479679"/>
                </a:cubicBezTo>
                <a:lnTo>
                  <a:pt x="0" y="95885"/>
                </a:lnTo>
                <a:close/>
              </a:path>
            </a:pathLst>
          </a:custGeom>
          <a:solidFill>
            <a:srgbClr val="E39F1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417" name="Google Shape;418;p7">
            <a:extLst>
              <a:ext uri="{FF2B5EF4-FFF2-40B4-BE49-F238E27FC236}">
                <a16:creationId xmlns:a16="http://schemas.microsoft.com/office/drawing/2014/main" id="{E9E1D8EE-E884-1687-142C-42AC1F7723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0463" y="6383338"/>
            <a:ext cx="2225675" cy="218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altLang="pt-BR" sz="1300" dirty="0">
                <a:solidFill>
                  <a:srgbClr val="203C5B"/>
                </a:solidFill>
                <a:sym typeface="Montserrat" panose="00000500000000000000" pitchFamily="2" charset="0"/>
              </a:rPr>
              <a:t>DIRETORIA TÉCNICA</a:t>
            </a:r>
            <a:endParaRPr lang="pt-BR" altLang="pt-BR" dirty="0"/>
          </a:p>
        </p:txBody>
      </p:sp>
      <p:sp>
        <p:nvSpPr>
          <p:cNvPr id="15418" name="Google Shape;419;p7">
            <a:extLst>
              <a:ext uri="{FF2B5EF4-FFF2-40B4-BE49-F238E27FC236}">
                <a16:creationId xmlns:a16="http://schemas.microsoft.com/office/drawing/2014/main" id="{1117D7F4-C0AF-7CDA-C969-BD45A4010D99}"/>
              </a:ext>
            </a:extLst>
          </p:cNvPr>
          <p:cNvSpPr>
            <a:spLocks/>
          </p:cNvSpPr>
          <p:nvPr/>
        </p:nvSpPr>
        <p:spPr bwMode="auto">
          <a:xfrm>
            <a:off x="3560763" y="6724650"/>
            <a:ext cx="2251075" cy="504825"/>
          </a:xfrm>
          <a:custGeom>
            <a:avLst/>
            <a:gdLst>
              <a:gd name="T0" fmla="*/ 0 w 3001518"/>
              <a:gd name="T1" fmla="*/ 111887 h 671576"/>
              <a:gd name="T2" fmla="*/ 111887 w 3001518"/>
              <a:gd name="T3" fmla="*/ 0 h 671576"/>
              <a:gd name="T4" fmla="*/ 2889631 w 3001518"/>
              <a:gd name="T5" fmla="*/ 0 h 671576"/>
              <a:gd name="T6" fmla="*/ 3001518 w 3001518"/>
              <a:gd name="T7" fmla="*/ 111887 h 671576"/>
              <a:gd name="T8" fmla="*/ 3001518 w 3001518"/>
              <a:gd name="T9" fmla="*/ 559689 h 671576"/>
              <a:gd name="T10" fmla="*/ 2889631 w 3001518"/>
              <a:gd name="T11" fmla="*/ 671576 h 671576"/>
              <a:gd name="T12" fmla="*/ 111887 w 3001518"/>
              <a:gd name="T13" fmla="*/ 671576 h 671576"/>
              <a:gd name="T14" fmla="*/ 0 w 3001518"/>
              <a:gd name="T15" fmla="*/ 559689 h 671576"/>
              <a:gd name="T16" fmla="*/ 0 w 3001518"/>
              <a:gd name="T17" fmla="*/ 111887 h 671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001518" h="671576" extrusionOk="0">
                <a:moveTo>
                  <a:pt x="0" y="111887"/>
                </a:moveTo>
                <a:cubicBezTo>
                  <a:pt x="0" y="50165"/>
                  <a:pt x="50165" y="0"/>
                  <a:pt x="111887" y="0"/>
                </a:cubicBezTo>
                <a:lnTo>
                  <a:pt x="2889631" y="0"/>
                </a:lnTo>
                <a:cubicBezTo>
                  <a:pt x="2951480" y="0"/>
                  <a:pt x="3001518" y="50165"/>
                  <a:pt x="3001518" y="111887"/>
                </a:cubicBezTo>
                <a:lnTo>
                  <a:pt x="3001518" y="559689"/>
                </a:lnTo>
                <a:cubicBezTo>
                  <a:pt x="3001518" y="621538"/>
                  <a:pt x="2951353" y="671576"/>
                  <a:pt x="2889631" y="671576"/>
                </a:cubicBezTo>
                <a:lnTo>
                  <a:pt x="111887" y="671576"/>
                </a:lnTo>
                <a:cubicBezTo>
                  <a:pt x="50165" y="671576"/>
                  <a:pt x="0" y="621538"/>
                  <a:pt x="0" y="559689"/>
                </a:cubicBezTo>
                <a:lnTo>
                  <a:pt x="0" y="111887"/>
                </a:lnTo>
                <a:close/>
              </a:path>
            </a:pathLst>
          </a:custGeom>
          <a:solidFill>
            <a:srgbClr val="203C5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419" name="Google Shape;420;p7">
            <a:extLst>
              <a:ext uri="{FF2B5EF4-FFF2-40B4-BE49-F238E27FC236}">
                <a16:creationId xmlns:a16="http://schemas.microsoft.com/office/drawing/2014/main" id="{0E5018F7-D61D-A40B-A026-327DD149FD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9525" y="6870700"/>
            <a:ext cx="1735138" cy="218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altLang="pt-BR" sz="1300" b="1" dirty="0">
                <a:solidFill>
                  <a:srgbClr val="FFFFFF"/>
                </a:solidFill>
                <a:sym typeface="Montserrat" panose="00000500000000000000" pitchFamily="2" charset="0"/>
              </a:rPr>
              <a:t>Diretor Técnico</a:t>
            </a:r>
            <a:endParaRPr lang="pt-BR" altLang="pt-BR" dirty="0"/>
          </a:p>
        </p:txBody>
      </p:sp>
      <p:sp>
        <p:nvSpPr>
          <p:cNvPr id="15420" name="Google Shape;421;p7">
            <a:extLst>
              <a:ext uri="{FF2B5EF4-FFF2-40B4-BE49-F238E27FC236}">
                <a16:creationId xmlns:a16="http://schemas.microsoft.com/office/drawing/2014/main" id="{2CEACE05-AD95-8B98-A89B-C1B639B3BDDE}"/>
              </a:ext>
            </a:extLst>
          </p:cNvPr>
          <p:cNvSpPr>
            <a:spLocks/>
          </p:cNvSpPr>
          <p:nvPr/>
        </p:nvSpPr>
        <p:spPr bwMode="auto">
          <a:xfrm>
            <a:off x="5929313" y="3336925"/>
            <a:ext cx="1889125" cy="430213"/>
          </a:xfrm>
          <a:custGeom>
            <a:avLst/>
            <a:gdLst>
              <a:gd name="T0" fmla="*/ 0 w 2519553"/>
              <a:gd name="T1" fmla="*/ 95885 h 575564"/>
              <a:gd name="T2" fmla="*/ 95885 w 2519553"/>
              <a:gd name="T3" fmla="*/ 0 h 575564"/>
              <a:gd name="T4" fmla="*/ 2423668 w 2519553"/>
              <a:gd name="T5" fmla="*/ 0 h 575564"/>
              <a:gd name="T6" fmla="*/ 2519553 w 2519553"/>
              <a:gd name="T7" fmla="*/ 95885 h 575564"/>
              <a:gd name="T8" fmla="*/ 2519553 w 2519553"/>
              <a:gd name="T9" fmla="*/ 479679 h 575564"/>
              <a:gd name="T10" fmla="*/ 2423668 w 2519553"/>
              <a:gd name="T11" fmla="*/ 575564 h 575564"/>
              <a:gd name="T12" fmla="*/ 95885 w 2519553"/>
              <a:gd name="T13" fmla="*/ 575564 h 575564"/>
              <a:gd name="T14" fmla="*/ 0 w 2519553"/>
              <a:gd name="T15" fmla="*/ 479679 h 575564"/>
              <a:gd name="T16" fmla="*/ 0 w 2519553"/>
              <a:gd name="T17" fmla="*/ 95885 h 5755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519553" h="575564" extrusionOk="0">
                <a:moveTo>
                  <a:pt x="0" y="95885"/>
                </a:moveTo>
                <a:cubicBezTo>
                  <a:pt x="0" y="42926"/>
                  <a:pt x="42926" y="0"/>
                  <a:pt x="95885" y="0"/>
                </a:cubicBezTo>
                <a:lnTo>
                  <a:pt x="2423668" y="0"/>
                </a:lnTo>
                <a:cubicBezTo>
                  <a:pt x="2476627" y="0"/>
                  <a:pt x="2519553" y="42926"/>
                  <a:pt x="2519553" y="95885"/>
                </a:cubicBezTo>
                <a:lnTo>
                  <a:pt x="2519553" y="479679"/>
                </a:lnTo>
                <a:cubicBezTo>
                  <a:pt x="2519553" y="532638"/>
                  <a:pt x="2476627" y="575564"/>
                  <a:pt x="2423668" y="575564"/>
                </a:cubicBezTo>
                <a:lnTo>
                  <a:pt x="95885" y="575564"/>
                </a:lnTo>
                <a:cubicBezTo>
                  <a:pt x="42926" y="575564"/>
                  <a:pt x="0" y="532638"/>
                  <a:pt x="0" y="479679"/>
                </a:cubicBezTo>
                <a:lnTo>
                  <a:pt x="0" y="95885"/>
                </a:lnTo>
                <a:close/>
              </a:path>
            </a:pathLst>
          </a:custGeom>
          <a:solidFill>
            <a:srgbClr val="E39F1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421" name="Google Shape;422;p7">
            <a:extLst>
              <a:ext uri="{FF2B5EF4-FFF2-40B4-BE49-F238E27FC236}">
                <a16:creationId xmlns:a16="http://schemas.microsoft.com/office/drawing/2014/main" id="{D7E0B5FD-E5F6-0B8C-B2C5-FE02CBAD53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6788" y="3451225"/>
            <a:ext cx="1824037" cy="218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pt-BR" sz="1300" dirty="0">
                <a:solidFill>
                  <a:srgbClr val="203C5B"/>
                </a:solidFill>
                <a:sym typeface="Montserrat" panose="00000500000000000000" pitchFamily="2" charset="0"/>
              </a:rPr>
              <a:t>CONSELHO FISCAL</a:t>
            </a:r>
            <a:endParaRPr lang="pt-BR" altLang="pt-BR" dirty="0"/>
          </a:p>
        </p:txBody>
      </p:sp>
      <p:sp>
        <p:nvSpPr>
          <p:cNvPr id="15422" name="Google Shape;423;p7">
            <a:extLst>
              <a:ext uri="{FF2B5EF4-FFF2-40B4-BE49-F238E27FC236}">
                <a16:creationId xmlns:a16="http://schemas.microsoft.com/office/drawing/2014/main" id="{8A83C3C6-3F67-27CA-3855-B0C1100EAFD8}"/>
              </a:ext>
            </a:extLst>
          </p:cNvPr>
          <p:cNvSpPr>
            <a:spLocks/>
          </p:cNvSpPr>
          <p:nvPr/>
        </p:nvSpPr>
        <p:spPr bwMode="auto">
          <a:xfrm>
            <a:off x="5942013" y="3814763"/>
            <a:ext cx="1889125" cy="504825"/>
          </a:xfrm>
          <a:custGeom>
            <a:avLst/>
            <a:gdLst>
              <a:gd name="T0" fmla="*/ 0 w 2519553"/>
              <a:gd name="T1" fmla="*/ 111887 h 671576"/>
              <a:gd name="T2" fmla="*/ 111887 w 2519553"/>
              <a:gd name="T3" fmla="*/ 0 h 671576"/>
              <a:gd name="T4" fmla="*/ 2407666 w 2519553"/>
              <a:gd name="T5" fmla="*/ 0 h 671576"/>
              <a:gd name="T6" fmla="*/ 2519553 w 2519553"/>
              <a:gd name="T7" fmla="*/ 111887 h 671576"/>
              <a:gd name="T8" fmla="*/ 2519553 w 2519553"/>
              <a:gd name="T9" fmla="*/ 559689 h 671576"/>
              <a:gd name="T10" fmla="*/ 2407666 w 2519553"/>
              <a:gd name="T11" fmla="*/ 671576 h 671576"/>
              <a:gd name="T12" fmla="*/ 111887 w 2519553"/>
              <a:gd name="T13" fmla="*/ 671576 h 671576"/>
              <a:gd name="T14" fmla="*/ 0 w 2519553"/>
              <a:gd name="T15" fmla="*/ 559689 h 671576"/>
              <a:gd name="T16" fmla="*/ 0 w 2519553"/>
              <a:gd name="T17" fmla="*/ 111887 h 671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519553" h="671576" extrusionOk="0">
                <a:moveTo>
                  <a:pt x="0" y="111887"/>
                </a:moveTo>
                <a:cubicBezTo>
                  <a:pt x="0" y="50165"/>
                  <a:pt x="50165" y="0"/>
                  <a:pt x="111887" y="0"/>
                </a:cubicBezTo>
                <a:lnTo>
                  <a:pt x="2407666" y="0"/>
                </a:lnTo>
                <a:cubicBezTo>
                  <a:pt x="2469515" y="0"/>
                  <a:pt x="2519553" y="50165"/>
                  <a:pt x="2519553" y="111887"/>
                </a:cubicBezTo>
                <a:lnTo>
                  <a:pt x="2519553" y="559689"/>
                </a:lnTo>
                <a:cubicBezTo>
                  <a:pt x="2519553" y="621538"/>
                  <a:pt x="2469388" y="671576"/>
                  <a:pt x="2407666" y="671576"/>
                </a:cubicBezTo>
                <a:lnTo>
                  <a:pt x="111887" y="671576"/>
                </a:lnTo>
                <a:cubicBezTo>
                  <a:pt x="50165" y="671576"/>
                  <a:pt x="0" y="621538"/>
                  <a:pt x="0" y="559689"/>
                </a:cubicBezTo>
                <a:lnTo>
                  <a:pt x="0" y="111887"/>
                </a:lnTo>
                <a:close/>
              </a:path>
            </a:pathLst>
          </a:custGeom>
          <a:solidFill>
            <a:srgbClr val="203C5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423" name="Google Shape;424;p7">
            <a:extLst>
              <a:ext uri="{FF2B5EF4-FFF2-40B4-BE49-F238E27FC236}">
                <a16:creationId xmlns:a16="http://schemas.microsoft.com/office/drawing/2014/main" id="{1E2CAA70-73A0-7A15-D018-749358ACEC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9825" y="3859213"/>
            <a:ext cx="1308100" cy="407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altLang="pt-BR" sz="1300" b="1" dirty="0">
                <a:solidFill>
                  <a:srgbClr val="FFFFFF"/>
                </a:solidFill>
                <a:sym typeface="Montserrat" panose="00000500000000000000" pitchFamily="2" charset="0"/>
              </a:rPr>
              <a:t>Carlos Bebiano</a:t>
            </a:r>
            <a:endParaRPr lang="pt-BR" altLang="pt-BR" dirty="0"/>
          </a:p>
          <a:p>
            <a:pPr algn="ctr" eaLnBrk="1" hangingPunct="1">
              <a:lnSpc>
                <a:spcPct val="120000"/>
              </a:lnSpc>
            </a:pPr>
            <a:r>
              <a:rPr lang="en-US" altLang="pt-BR" sz="1000" dirty="0">
                <a:solidFill>
                  <a:srgbClr val="FFFFFF"/>
                </a:solidFill>
                <a:sym typeface="Montserrat" panose="00000500000000000000" pitchFamily="2" charset="0"/>
              </a:rPr>
              <a:t>(SSM Estruturas)</a:t>
            </a:r>
            <a:endParaRPr lang="pt-BR" altLang="pt-BR" dirty="0"/>
          </a:p>
        </p:txBody>
      </p:sp>
      <p:sp>
        <p:nvSpPr>
          <p:cNvPr id="15424" name="Google Shape;425;p7">
            <a:extLst>
              <a:ext uri="{FF2B5EF4-FFF2-40B4-BE49-F238E27FC236}">
                <a16:creationId xmlns:a16="http://schemas.microsoft.com/office/drawing/2014/main" id="{4784CEBD-3EB7-2CCF-C495-EE3A49B81D69}"/>
              </a:ext>
            </a:extLst>
          </p:cNvPr>
          <p:cNvSpPr>
            <a:spLocks/>
          </p:cNvSpPr>
          <p:nvPr/>
        </p:nvSpPr>
        <p:spPr bwMode="auto">
          <a:xfrm>
            <a:off x="5942013" y="4376738"/>
            <a:ext cx="1889125" cy="503237"/>
          </a:xfrm>
          <a:custGeom>
            <a:avLst/>
            <a:gdLst>
              <a:gd name="T0" fmla="*/ 0 w 2519553"/>
              <a:gd name="T1" fmla="*/ 111887 h 671576"/>
              <a:gd name="T2" fmla="*/ 111887 w 2519553"/>
              <a:gd name="T3" fmla="*/ 0 h 671576"/>
              <a:gd name="T4" fmla="*/ 2407666 w 2519553"/>
              <a:gd name="T5" fmla="*/ 0 h 671576"/>
              <a:gd name="T6" fmla="*/ 2519553 w 2519553"/>
              <a:gd name="T7" fmla="*/ 111887 h 671576"/>
              <a:gd name="T8" fmla="*/ 2519553 w 2519553"/>
              <a:gd name="T9" fmla="*/ 559689 h 671576"/>
              <a:gd name="T10" fmla="*/ 2407666 w 2519553"/>
              <a:gd name="T11" fmla="*/ 671576 h 671576"/>
              <a:gd name="T12" fmla="*/ 111887 w 2519553"/>
              <a:gd name="T13" fmla="*/ 671576 h 671576"/>
              <a:gd name="T14" fmla="*/ 0 w 2519553"/>
              <a:gd name="T15" fmla="*/ 559689 h 671576"/>
              <a:gd name="T16" fmla="*/ 0 w 2519553"/>
              <a:gd name="T17" fmla="*/ 111887 h 671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519553" h="671576" extrusionOk="0">
                <a:moveTo>
                  <a:pt x="0" y="111887"/>
                </a:moveTo>
                <a:cubicBezTo>
                  <a:pt x="0" y="50165"/>
                  <a:pt x="50165" y="0"/>
                  <a:pt x="111887" y="0"/>
                </a:cubicBezTo>
                <a:lnTo>
                  <a:pt x="2407666" y="0"/>
                </a:lnTo>
                <a:cubicBezTo>
                  <a:pt x="2469515" y="0"/>
                  <a:pt x="2519553" y="50165"/>
                  <a:pt x="2519553" y="111887"/>
                </a:cubicBezTo>
                <a:lnTo>
                  <a:pt x="2519553" y="559689"/>
                </a:lnTo>
                <a:cubicBezTo>
                  <a:pt x="2519553" y="621538"/>
                  <a:pt x="2469388" y="671576"/>
                  <a:pt x="2407666" y="671576"/>
                </a:cubicBezTo>
                <a:lnTo>
                  <a:pt x="111887" y="671576"/>
                </a:lnTo>
                <a:cubicBezTo>
                  <a:pt x="50165" y="671576"/>
                  <a:pt x="0" y="621538"/>
                  <a:pt x="0" y="559689"/>
                </a:cubicBezTo>
                <a:lnTo>
                  <a:pt x="0" y="111887"/>
                </a:lnTo>
                <a:close/>
              </a:path>
            </a:pathLst>
          </a:custGeom>
          <a:solidFill>
            <a:srgbClr val="203C5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425" name="Google Shape;426;p7">
            <a:extLst>
              <a:ext uri="{FF2B5EF4-FFF2-40B4-BE49-F238E27FC236}">
                <a16:creationId xmlns:a16="http://schemas.microsoft.com/office/drawing/2014/main" id="{1477B663-0D89-50B7-4B9E-3E15BA48D4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2519" y="4411663"/>
            <a:ext cx="1422400" cy="407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altLang="pt-BR" sz="1300" b="1" dirty="0">
                <a:solidFill>
                  <a:srgbClr val="FFFFFF"/>
                </a:solidFill>
                <a:sym typeface="Montserrat" panose="00000500000000000000" pitchFamily="2" charset="0"/>
              </a:rPr>
              <a:t>Gilcelia Siqueira</a:t>
            </a:r>
            <a:endParaRPr lang="pt-BR" altLang="pt-BR" dirty="0"/>
          </a:p>
          <a:p>
            <a:pPr algn="ctr" eaLnBrk="1" hangingPunct="1">
              <a:lnSpc>
                <a:spcPct val="120000"/>
              </a:lnSpc>
            </a:pPr>
            <a:r>
              <a:rPr lang="en-US" altLang="pt-BR" sz="1000" dirty="0">
                <a:solidFill>
                  <a:srgbClr val="FFFFFF"/>
                </a:solidFill>
                <a:sym typeface="Montserrat" panose="00000500000000000000" pitchFamily="2" charset="0"/>
              </a:rPr>
              <a:t>(GMS E. Renováveis)</a:t>
            </a:r>
            <a:endParaRPr lang="pt-BR" altLang="pt-BR" dirty="0"/>
          </a:p>
        </p:txBody>
      </p:sp>
      <p:sp>
        <p:nvSpPr>
          <p:cNvPr id="15426" name="Google Shape;427;p7">
            <a:extLst>
              <a:ext uri="{FF2B5EF4-FFF2-40B4-BE49-F238E27FC236}">
                <a16:creationId xmlns:a16="http://schemas.microsoft.com/office/drawing/2014/main" id="{EE18FC5B-075B-40F5-594B-6A14BBC27618}"/>
              </a:ext>
            </a:extLst>
          </p:cNvPr>
          <p:cNvSpPr>
            <a:spLocks/>
          </p:cNvSpPr>
          <p:nvPr/>
        </p:nvSpPr>
        <p:spPr bwMode="auto">
          <a:xfrm>
            <a:off x="5937250" y="4964113"/>
            <a:ext cx="1890713" cy="503237"/>
          </a:xfrm>
          <a:custGeom>
            <a:avLst/>
            <a:gdLst>
              <a:gd name="T0" fmla="*/ 0 w 2519553"/>
              <a:gd name="T1" fmla="*/ 111887 h 671576"/>
              <a:gd name="T2" fmla="*/ 111887 w 2519553"/>
              <a:gd name="T3" fmla="*/ 0 h 671576"/>
              <a:gd name="T4" fmla="*/ 2407666 w 2519553"/>
              <a:gd name="T5" fmla="*/ 0 h 671576"/>
              <a:gd name="T6" fmla="*/ 2519553 w 2519553"/>
              <a:gd name="T7" fmla="*/ 111887 h 671576"/>
              <a:gd name="T8" fmla="*/ 2519553 w 2519553"/>
              <a:gd name="T9" fmla="*/ 559689 h 671576"/>
              <a:gd name="T10" fmla="*/ 2407666 w 2519553"/>
              <a:gd name="T11" fmla="*/ 671576 h 671576"/>
              <a:gd name="T12" fmla="*/ 111887 w 2519553"/>
              <a:gd name="T13" fmla="*/ 671576 h 671576"/>
              <a:gd name="T14" fmla="*/ 0 w 2519553"/>
              <a:gd name="T15" fmla="*/ 559689 h 671576"/>
              <a:gd name="T16" fmla="*/ 0 w 2519553"/>
              <a:gd name="T17" fmla="*/ 111887 h 671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519553" h="671576" extrusionOk="0">
                <a:moveTo>
                  <a:pt x="0" y="111887"/>
                </a:moveTo>
                <a:cubicBezTo>
                  <a:pt x="0" y="50165"/>
                  <a:pt x="50165" y="0"/>
                  <a:pt x="111887" y="0"/>
                </a:cubicBezTo>
                <a:lnTo>
                  <a:pt x="2407666" y="0"/>
                </a:lnTo>
                <a:cubicBezTo>
                  <a:pt x="2469515" y="0"/>
                  <a:pt x="2519553" y="50165"/>
                  <a:pt x="2519553" y="111887"/>
                </a:cubicBezTo>
                <a:lnTo>
                  <a:pt x="2519553" y="559689"/>
                </a:lnTo>
                <a:cubicBezTo>
                  <a:pt x="2519553" y="621538"/>
                  <a:pt x="2469388" y="671576"/>
                  <a:pt x="2407666" y="671576"/>
                </a:cubicBezTo>
                <a:lnTo>
                  <a:pt x="111887" y="671576"/>
                </a:lnTo>
                <a:cubicBezTo>
                  <a:pt x="50165" y="671576"/>
                  <a:pt x="0" y="621538"/>
                  <a:pt x="0" y="559689"/>
                </a:cubicBezTo>
                <a:lnTo>
                  <a:pt x="0" y="111887"/>
                </a:lnTo>
                <a:close/>
              </a:path>
            </a:pathLst>
          </a:custGeom>
          <a:solidFill>
            <a:srgbClr val="203C5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8" name="Google Shape;428;p7">
            <a:extLst>
              <a:ext uri="{FF2B5EF4-FFF2-40B4-BE49-F238E27FC236}">
                <a16:creationId xmlns:a16="http://schemas.microsoft.com/office/drawing/2014/main" id="{7A9075B9-1E87-F837-8BE0-2F35423A46F4}"/>
              </a:ext>
            </a:extLst>
          </p:cNvPr>
          <p:cNvSpPr txBox="1"/>
          <p:nvPr/>
        </p:nvSpPr>
        <p:spPr>
          <a:xfrm>
            <a:off x="6040438" y="5021671"/>
            <a:ext cx="1706562" cy="388120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>
            <a:spAutoFit/>
          </a:bodyPr>
          <a:lstStyle/>
          <a:p>
            <a:pPr algn="ctr" eaLnBrk="1" fontAlgn="auto" hangingPunct="1">
              <a:lnSpc>
                <a:spcPct val="12001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1299" b="1" kern="0" dirty="0">
                <a:solidFill>
                  <a:srgbClr val="FFFFFF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Frederico Boschin</a:t>
            </a:r>
            <a:endParaRPr sz="1299" b="1" kern="0" dirty="0">
              <a:solidFill>
                <a:srgbClr val="FFFFFF"/>
              </a:solidFill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  <a:p>
            <a:pPr algn="ctr" eaLnBrk="1" fontAlgn="auto" hangingPunct="1">
              <a:lnSpc>
                <a:spcPct val="106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800" b="1" kern="0" dirty="0">
                <a:solidFill>
                  <a:srgbClr val="FFFFFF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(</a:t>
            </a:r>
            <a:r>
              <a:rPr lang="en-US" sz="900" kern="0" dirty="0">
                <a:solidFill>
                  <a:srgbClr val="FFFFFF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Ferrari e Boschin Advs</a:t>
            </a:r>
            <a:r>
              <a:rPr lang="en-US" sz="800" kern="0" dirty="0">
                <a:solidFill>
                  <a:srgbClr val="FFFFFF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.)</a:t>
            </a:r>
            <a:endParaRPr kern="0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15428" name="Google Shape;429;p7">
            <a:extLst>
              <a:ext uri="{FF2B5EF4-FFF2-40B4-BE49-F238E27FC236}">
                <a16:creationId xmlns:a16="http://schemas.microsoft.com/office/drawing/2014/main" id="{6E7D0336-609E-E6FC-9D60-79933BDCA9B5}"/>
              </a:ext>
            </a:extLst>
          </p:cNvPr>
          <p:cNvSpPr>
            <a:spLocks/>
          </p:cNvSpPr>
          <p:nvPr/>
        </p:nvSpPr>
        <p:spPr bwMode="auto">
          <a:xfrm>
            <a:off x="7959725" y="7237413"/>
            <a:ext cx="2976563" cy="503237"/>
          </a:xfrm>
          <a:custGeom>
            <a:avLst/>
            <a:gdLst>
              <a:gd name="T0" fmla="*/ 0 w 3967988"/>
              <a:gd name="T1" fmla="*/ 111887 h 671576"/>
              <a:gd name="T2" fmla="*/ 111887 w 3967988"/>
              <a:gd name="T3" fmla="*/ 0 h 671576"/>
              <a:gd name="T4" fmla="*/ 3856101 w 3967988"/>
              <a:gd name="T5" fmla="*/ 0 h 671576"/>
              <a:gd name="T6" fmla="*/ 3967988 w 3967988"/>
              <a:gd name="T7" fmla="*/ 111887 h 671576"/>
              <a:gd name="T8" fmla="*/ 3967988 w 3967988"/>
              <a:gd name="T9" fmla="*/ 559689 h 671576"/>
              <a:gd name="T10" fmla="*/ 3856101 w 3967988"/>
              <a:gd name="T11" fmla="*/ 671576 h 671576"/>
              <a:gd name="T12" fmla="*/ 111887 w 3967988"/>
              <a:gd name="T13" fmla="*/ 671576 h 671576"/>
              <a:gd name="T14" fmla="*/ 0 w 3967988"/>
              <a:gd name="T15" fmla="*/ 559689 h 671576"/>
              <a:gd name="T16" fmla="*/ 0 w 3967988"/>
              <a:gd name="T17" fmla="*/ 111887 h 671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967988" h="671576" extrusionOk="0">
                <a:moveTo>
                  <a:pt x="0" y="111887"/>
                </a:moveTo>
                <a:cubicBezTo>
                  <a:pt x="0" y="50165"/>
                  <a:pt x="50165" y="0"/>
                  <a:pt x="111887" y="0"/>
                </a:cubicBezTo>
                <a:lnTo>
                  <a:pt x="3856101" y="0"/>
                </a:lnTo>
                <a:cubicBezTo>
                  <a:pt x="3917950" y="0"/>
                  <a:pt x="3967988" y="50165"/>
                  <a:pt x="3967988" y="111887"/>
                </a:cubicBezTo>
                <a:lnTo>
                  <a:pt x="3967988" y="559689"/>
                </a:lnTo>
                <a:cubicBezTo>
                  <a:pt x="3967988" y="621538"/>
                  <a:pt x="3917823" y="671576"/>
                  <a:pt x="3856101" y="671576"/>
                </a:cubicBezTo>
                <a:lnTo>
                  <a:pt x="111887" y="671576"/>
                </a:lnTo>
                <a:cubicBezTo>
                  <a:pt x="50165" y="671576"/>
                  <a:pt x="0" y="621538"/>
                  <a:pt x="0" y="559689"/>
                </a:cubicBezTo>
                <a:lnTo>
                  <a:pt x="0" y="111887"/>
                </a:lnTo>
                <a:close/>
              </a:path>
            </a:pathLst>
          </a:custGeom>
          <a:solidFill>
            <a:srgbClr val="203C5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429" name="Google Shape;430;p7">
            <a:extLst>
              <a:ext uri="{FF2B5EF4-FFF2-40B4-BE49-F238E27FC236}">
                <a16:creationId xmlns:a16="http://schemas.microsoft.com/office/drawing/2014/main" id="{C833A153-D755-1951-F6A5-7D7F99F586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7838" y="7291388"/>
            <a:ext cx="2700337" cy="407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altLang="pt-BR" sz="1300" b="1" dirty="0">
                <a:solidFill>
                  <a:srgbClr val="FFFFFF"/>
                </a:solidFill>
                <a:sym typeface="Montserrat" panose="00000500000000000000" pitchFamily="2" charset="0"/>
              </a:rPr>
              <a:t>João Neves </a:t>
            </a:r>
            <a:endParaRPr lang="pt-BR" altLang="pt-BR" dirty="0"/>
          </a:p>
          <a:p>
            <a:pPr algn="ctr" eaLnBrk="1" hangingPunct="1">
              <a:lnSpc>
                <a:spcPct val="120000"/>
              </a:lnSpc>
            </a:pPr>
            <a:r>
              <a:rPr lang="en-US" altLang="pt-BR" sz="1000" dirty="0">
                <a:solidFill>
                  <a:srgbClr val="FFFFFF"/>
                </a:solidFill>
                <a:sym typeface="Montserrat" panose="00000500000000000000" pitchFamily="2" charset="0"/>
              </a:rPr>
              <a:t>(RZK)</a:t>
            </a:r>
            <a:endParaRPr lang="pt-BR" altLang="pt-BR" dirty="0"/>
          </a:p>
        </p:txBody>
      </p:sp>
      <p:sp>
        <p:nvSpPr>
          <p:cNvPr id="15430" name="Google Shape;431;p7">
            <a:extLst>
              <a:ext uri="{FF2B5EF4-FFF2-40B4-BE49-F238E27FC236}">
                <a16:creationId xmlns:a16="http://schemas.microsoft.com/office/drawing/2014/main" id="{667340BF-F31C-8C5B-C273-B01B8CDCC38D}"/>
              </a:ext>
            </a:extLst>
          </p:cNvPr>
          <p:cNvSpPr>
            <a:spLocks/>
          </p:cNvSpPr>
          <p:nvPr/>
        </p:nvSpPr>
        <p:spPr bwMode="auto">
          <a:xfrm>
            <a:off x="11091863" y="7773988"/>
            <a:ext cx="2976562" cy="503238"/>
          </a:xfrm>
          <a:custGeom>
            <a:avLst/>
            <a:gdLst>
              <a:gd name="T0" fmla="*/ 0 w 3967988"/>
              <a:gd name="T1" fmla="*/ 111887 h 671576"/>
              <a:gd name="T2" fmla="*/ 111887 w 3967988"/>
              <a:gd name="T3" fmla="*/ 0 h 671576"/>
              <a:gd name="T4" fmla="*/ 3856101 w 3967988"/>
              <a:gd name="T5" fmla="*/ 0 h 671576"/>
              <a:gd name="T6" fmla="*/ 3967988 w 3967988"/>
              <a:gd name="T7" fmla="*/ 111887 h 671576"/>
              <a:gd name="T8" fmla="*/ 3967988 w 3967988"/>
              <a:gd name="T9" fmla="*/ 559689 h 671576"/>
              <a:gd name="T10" fmla="*/ 3856101 w 3967988"/>
              <a:gd name="T11" fmla="*/ 671576 h 671576"/>
              <a:gd name="T12" fmla="*/ 111887 w 3967988"/>
              <a:gd name="T13" fmla="*/ 671576 h 671576"/>
              <a:gd name="T14" fmla="*/ 0 w 3967988"/>
              <a:gd name="T15" fmla="*/ 559689 h 671576"/>
              <a:gd name="T16" fmla="*/ 0 w 3967988"/>
              <a:gd name="T17" fmla="*/ 111887 h 671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967988" h="671576" extrusionOk="0">
                <a:moveTo>
                  <a:pt x="0" y="111887"/>
                </a:moveTo>
                <a:cubicBezTo>
                  <a:pt x="0" y="50165"/>
                  <a:pt x="50165" y="0"/>
                  <a:pt x="111887" y="0"/>
                </a:cubicBezTo>
                <a:lnTo>
                  <a:pt x="3856101" y="0"/>
                </a:lnTo>
                <a:cubicBezTo>
                  <a:pt x="3917950" y="0"/>
                  <a:pt x="3967988" y="50165"/>
                  <a:pt x="3967988" y="111887"/>
                </a:cubicBezTo>
                <a:lnTo>
                  <a:pt x="3967988" y="559689"/>
                </a:lnTo>
                <a:cubicBezTo>
                  <a:pt x="3967988" y="621538"/>
                  <a:pt x="3917823" y="671576"/>
                  <a:pt x="3856101" y="671576"/>
                </a:cubicBezTo>
                <a:lnTo>
                  <a:pt x="111887" y="671576"/>
                </a:lnTo>
                <a:cubicBezTo>
                  <a:pt x="50165" y="671576"/>
                  <a:pt x="0" y="621538"/>
                  <a:pt x="0" y="559689"/>
                </a:cubicBezTo>
                <a:lnTo>
                  <a:pt x="0" y="111887"/>
                </a:lnTo>
                <a:close/>
              </a:path>
            </a:pathLst>
          </a:custGeom>
          <a:solidFill>
            <a:srgbClr val="203C5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431" name="Google Shape;432;p7">
            <a:extLst>
              <a:ext uri="{FF2B5EF4-FFF2-40B4-BE49-F238E27FC236}">
                <a16:creationId xmlns:a16="http://schemas.microsoft.com/office/drawing/2014/main" id="{D2CDA439-95C9-F8A2-384D-A969D20CEA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85525" y="7827963"/>
            <a:ext cx="2700338" cy="407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altLang="pt-BR" sz="1300" b="1" dirty="0" err="1">
                <a:solidFill>
                  <a:srgbClr val="FFFFFF"/>
                </a:solidFill>
                <a:sym typeface="Montserrat" panose="00000500000000000000" pitchFamily="2" charset="0"/>
              </a:rPr>
              <a:t>Otavio</a:t>
            </a:r>
            <a:r>
              <a:rPr lang="en-US" altLang="pt-BR" sz="1300" b="1" dirty="0">
                <a:solidFill>
                  <a:srgbClr val="FFFFFF"/>
                </a:solidFill>
                <a:sym typeface="Montserrat" panose="00000500000000000000" pitchFamily="2" charset="0"/>
              </a:rPr>
              <a:t> </a:t>
            </a:r>
            <a:r>
              <a:rPr lang="en-US" altLang="pt-BR" sz="1300" b="1" dirty="0" err="1">
                <a:solidFill>
                  <a:srgbClr val="FFFFFF"/>
                </a:solidFill>
                <a:sym typeface="Montserrat" panose="00000500000000000000" pitchFamily="2" charset="0"/>
              </a:rPr>
              <a:t>Segatto</a:t>
            </a:r>
            <a:endParaRPr lang="pt-BR" altLang="pt-BR" dirty="0"/>
          </a:p>
          <a:p>
            <a:pPr algn="ctr" eaLnBrk="1" hangingPunct="1">
              <a:lnSpc>
                <a:spcPct val="120000"/>
              </a:lnSpc>
            </a:pPr>
            <a:r>
              <a:rPr lang="en-US" altLang="pt-BR" sz="1000" dirty="0">
                <a:solidFill>
                  <a:srgbClr val="FFFFFF"/>
                </a:solidFill>
                <a:sym typeface="Montserrat" panose="00000500000000000000" pitchFamily="2" charset="0"/>
              </a:rPr>
              <a:t>(Energia21)</a:t>
            </a:r>
            <a:endParaRPr lang="pt-BR" altLang="pt-BR" dirty="0"/>
          </a:p>
        </p:txBody>
      </p:sp>
      <p:sp>
        <p:nvSpPr>
          <p:cNvPr id="433" name="Google Shape;433;p7">
            <a:extLst>
              <a:ext uri="{FF2B5EF4-FFF2-40B4-BE49-F238E27FC236}">
                <a16:creationId xmlns:a16="http://schemas.microsoft.com/office/drawing/2014/main" id="{BF4BE879-78C8-3DC7-B824-12E3E428E2D8}"/>
              </a:ext>
            </a:extLst>
          </p:cNvPr>
          <p:cNvSpPr txBox="1"/>
          <p:nvPr/>
        </p:nvSpPr>
        <p:spPr>
          <a:xfrm>
            <a:off x="1847850" y="460088"/>
            <a:ext cx="4837113" cy="443198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>
            <a:spAutoFit/>
          </a:bodyPr>
          <a:lstStyle/>
          <a:p>
            <a:pPr eaLnBrk="1" fontAlgn="auto" hangingPunct="1">
              <a:lnSpc>
                <a:spcPct val="12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2400" b="1" kern="0" dirty="0">
                <a:solidFill>
                  <a:srgbClr val="0E2134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ORGANAGRAMA 2024/2025:</a:t>
            </a:r>
            <a:endParaRPr sz="2400" b="1" kern="0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3372</TotalTime>
  <Words>608</Words>
  <Application>Microsoft Office PowerPoint</Application>
  <PresentationFormat>Personalizar</PresentationFormat>
  <Paragraphs>235</Paragraphs>
  <Slides>7</Slides>
  <Notes>7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3" baseType="lpstr">
      <vt:lpstr>Arial</vt:lpstr>
      <vt:lpstr>Calibri</vt:lpstr>
      <vt:lpstr>Montserrat</vt:lpstr>
      <vt:lpstr>Montserrat 2 Medium</vt:lpstr>
      <vt:lpstr>Montserrat 1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ABGD - PPT - Organograma Diretorias 2024-2025.pptx</dc:title>
  <dc:creator>Carlos Evangelista</dc:creator>
  <cp:lastModifiedBy>Laene Victor</cp:lastModifiedBy>
  <cp:revision>70</cp:revision>
  <dcterms:created xsi:type="dcterms:W3CDTF">2006-08-16T00:00:00Z</dcterms:created>
  <dcterms:modified xsi:type="dcterms:W3CDTF">2024-09-17T20:11:58Z</dcterms:modified>
  <dc:identifier>DAF48TiKz3M</dc:identifier>
</cp:coreProperties>
</file>